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4"/>
  </p:sldMasterIdLst>
  <p:notesMasterIdLst>
    <p:notesMasterId r:id="rId17"/>
  </p:notesMasterIdLst>
  <p:sldIdLst>
    <p:sldId id="256" r:id="rId5"/>
    <p:sldId id="297" r:id="rId6"/>
    <p:sldId id="300" r:id="rId7"/>
    <p:sldId id="298" r:id="rId8"/>
    <p:sldId id="294" r:id="rId9"/>
    <p:sldId id="293" r:id="rId10"/>
    <p:sldId id="290" r:id="rId11"/>
    <p:sldId id="273" r:id="rId12"/>
    <p:sldId id="279" r:id="rId13"/>
    <p:sldId id="301" r:id="rId14"/>
    <p:sldId id="302" r:id="rId15"/>
    <p:sldId id="304" r:id="rId16"/>
  </p:sldIdLst>
  <p:sldSz cx="9144000" cy="6858000" type="screen4x3"/>
  <p:notesSz cx="6858000" cy="9144000"/>
  <p:custDataLst>
    <p:tags r:id="rId18"/>
  </p:custDataLst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UCA MAMMI" initials="LM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7726"/>
    <a:srgbClr val="F8F8F8"/>
    <a:srgbClr val="FFA376"/>
    <a:srgbClr val="4E4E4E"/>
    <a:srgbClr val="696969"/>
    <a:srgbClr val="686868"/>
    <a:srgbClr val="800080"/>
    <a:srgbClr val="000000"/>
    <a:srgbClr val="FF0000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 snapToObjects="1">
      <p:cViewPr varScale="1">
        <p:scale>
          <a:sx n="110" d="100"/>
          <a:sy n="110" d="100"/>
        </p:scale>
        <p:origin x="-840" y="-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gif>
</file>

<file path=ppt/media/image25.jpe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072532-2365-4550-8B7C-814F0932B43A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F6A672-4FCD-4D73-BD21-E8DEC81395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464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age - Text -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lueGradient"/>
          <p:cNvSpPr/>
          <p:nvPr userDrawn="1"/>
        </p:nvSpPr>
        <p:spPr bwMode="gray">
          <a:xfrm>
            <a:off x="0" y="4280400"/>
            <a:ext cx="9144000" cy="2592000"/>
          </a:xfrm>
          <a:prstGeom prst="rect">
            <a:avLst/>
          </a:prstGeom>
          <a:gradFill flip="none" rotWithShape="1">
            <a:gsLst>
              <a:gs pos="11000">
                <a:schemeClr val="bg1">
                  <a:alpha val="78000"/>
                </a:schemeClr>
              </a:gs>
              <a:gs pos="100000">
                <a:srgbClr val="2EAEDA">
                  <a:alpha val="78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0" noProof="1">
              <a:noFill/>
              <a:latin typeface="UniCredit" panose="02000506040000020004" pitchFamily="2" charset="0"/>
              <a:cs typeface="Arial" panose="020B0604020202020204" pitchFamily="34" charset="0"/>
            </a:endParaRPr>
          </a:p>
        </p:txBody>
      </p:sp>
      <p:sp>
        <p:nvSpPr>
          <p:cNvPr id="4" name="LegalEntity"/>
          <p:cNvSpPr>
            <a:spLocks noGrp="1"/>
          </p:cNvSpPr>
          <p:nvPr>
            <p:ph type="body" sz="quarter" idx="13" hasCustomPrompt="1"/>
          </p:nvPr>
        </p:nvSpPr>
        <p:spPr>
          <a:xfrm>
            <a:off x="5842800" y="4546800"/>
            <a:ext cx="2880000" cy="208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r">
              <a:buFontTx/>
              <a:buNone/>
              <a:defRPr sz="1200"/>
            </a:lvl1pPr>
            <a:lvl2pPr marL="475200" indent="0" algn="r">
              <a:buFontTx/>
              <a:buNone/>
              <a:defRPr sz="1200"/>
            </a:lvl2pPr>
            <a:lvl3pPr algn="r">
              <a:buFontTx/>
              <a:buNone/>
              <a:defRPr sz="1200"/>
            </a:lvl3pPr>
            <a:lvl4pPr marL="1425600" indent="0" algn="r">
              <a:buFontTx/>
              <a:buNone/>
              <a:defRPr sz="1200"/>
            </a:lvl4pPr>
            <a:lvl5pPr marL="2001600" indent="0" algn="r">
              <a:buFontTx/>
              <a:buNone/>
              <a:defRPr sz="1200"/>
            </a:lvl5pPr>
          </a:lstStyle>
          <a:p>
            <a:pPr lvl="0"/>
            <a:r>
              <a:rPr lang="en-GB" noProof="0" dirty="0"/>
              <a:t>[Insert legal entity - classification level]</a:t>
            </a:r>
          </a:p>
        </p:txBody>
      </p:sp>
      <p:sp>
        <p:nvSpPr>
          <p:cNvPr id="7" name="CityDate"/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4942800"/>
            <a:ext cx="5040000" cy="208800"/>
          </a:xfrm>
        </p:spPr>
        <p:txBody>
          <a:bodyPr anchor="b">
            <a:normAutofit/>
          </a:bodyPr>
          <a:lstStyle>
            <a:lvl1pPr marL="0" indent="0" fontAlgn="auto">
              <a:spcBef>
                <a:spcPts val="0"/>
              </a:spcBef>
              <a:spcAft>
                <a:spcPts val="0"/>
              </a:spcAft>
              <a:buNone/>
              <a:defRPr sz="1000" b="1">
                <a:latin typeface="+mn-lt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GB" noProof="0" dirty="0"/>
              <a:t>Insert city and date</a:t>
            </a:r>
          </a:p>
        </p:txBody>
      </p:sp>
      <p:sp>
        <p:nvSpPr>
          <p:cNvPr id="3" name="NameFunction"/>
          <p:cNvSpPr>
            <a:spLocks noGrp="1"/>
          </p:cNvSpPr>
          <p:nvPr>
            <p:ph type="body" sz="quarter" idx="17" hasCustomPrompt="1"/>
          </p:nvPr>
        </p:nvSpPr>
        <p:spPr>
          <a:xfrm>
            <a:off x="539750" y="4546800"/>
            <a:ext cx="5040000" cy="2088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>
                <a:latin typeface="+mn-lt"/>
              </a:defRPr>
            </a:lvl1pPr>
            <a:lvl2pPr marL="457188" indent="0">
              <a:buNone/>
              <a:defRPr sz="1200" b="1">
                <a:latin typeface="UniCredit" panose="02000506040000020004" pitchFamily="2" charset="0"/>
              </a:defRPr>
            </a:lvl2pPr>
            <a:lvl3pPr marL="914377" indent="0">
              <a:buNone/>
              <a:defRPr sz="1200" b="1">
                <a:latin typeface="UniCredit" panose="02000506040000020004" pitchFamily="2" charset="0"/>
              </a:defRPr>
            </a:lvl3pPr>
            <a:lvl4pPr marL="1371566" indent="0">
              <a:buNone/>
              <a:defRPr sz="1200" b="1">
                <a:latin typeface="UniCredit" panose="02000506040000020004" pitchFamily="2" charset="0"/>
              </a:defRPr>
            </a:lvl4pPr>
            <a:lvl5pPr marL="1828755" indent="0">
              <a:buNone/>
              <a:defRPr sz="1200" b="1">
                <a:latin typeface="UniCredit" panose="02000506040000020004" pitchFamily="2" charset="0"/>
              </a:defRPr>
            </a:lvl5pPr>
          </a:lstStyle>
          <a:p>
            <a:pPr>
              <a:defRPr/>
            </a:pPr>
            <a:r>
              <a:rPr lang="en-GB" noProof="0" dirty="0"/>
              <a:t>Insert name and function</a:t>
            </a:r>
          </a:p>
        </p:txBody>
      </p:sp>
      <p:sp>
        <p:nvSpPr>
          <p:cNvPr id="24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539749" y="3279600"/>
            <a:ext cx="8179200" cy="828000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400"/>
            </a:lvl1pPr>
          </a:lstStyle>
          <a:p>
            <a:pPr lvl="0"/>
            <a:r>
              <a:rPr lang="en-GB" noProof="0" dirty="0"/>
              <a:t>Insert subtitle</a:t>
            </a:r>
          </a:p>
        </p:txBody>
      </p:sp>
      <p:sp>
        <p:nvSpPr>
          <p:cNvPr id="21" name="Title"/>
          <p:cNvSpPr>
            <a:spLocks noGrp="1"/>
          </p:cNvSpPr>
          <p:nvPr>
            <p:ph type="title" hasCustomPrompt="1"/>
          </p:nvPr>
        </p:nvSpPr>
        <p:spPr>
          <a:xfrm>
            <a:off x="540000" y="892800"/>
            <a:ext cx="6663600" cy="222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ts val="3200"/>
              </a:lnSpc>
              <a:defRPr lang="en-GB" sz="3400" noProof="0" dirty="0">
                <a:latin typeface="+mj-lt"/>
                <a:cs typeface="+mj-cs"/>
              </a:defRPr>
            </a:lvl1pPr>
          </a:lstStyle>
          <a:p>
            <a:pPr lvl="0" defTabSz="966788"/>
            <a:r>
              <a:rPr lang="en-GB" noProof="0" dirty="0"/>
              <a:t>Insert title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4400" y="432000"/>
            <a:ext cx="972225" cy="1072800"/>
          </a:xfrm>
          <a:prstGeom prst="rect">
            <a:avLst/>
          </a:prstGeom>
        </p:spPr>
      </p:pic>
      <p:pic>
        <p:nvPicPr>
          <p:cNvPr id="6" name="Logo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5500" y="54330600"/>
            <a:ext cx="7918720" cy="143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336245"/>
      </p:ext>
    </p:extLst>
  </p:cSld>
  <p:clrMapOvr>
    <a:masterClrMapping/>
  </p:clrMapOvr>
  <p:hf sldNum="0"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age - Picture - One B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lueGradient"/>
          <p:cNvSpPr/>
          <p:nvPr userDrawn="1"/>
        </p:nvSpPr>
        <p:spPr bwMode="gray">
          <a:xfrm>
            <a:off x="0" y="4280400"/>
            <a:ext cx="9144000" cy="2592000"/>
          </a:xfrm>
          <a:prstGeom prst="rect">
            <a:avLst/>
          </a:prstGeom>
          <a:gradFill flip="none" rotWithShape="1">
            <a:gsLst>
              <a:gs pos="11000">
                <a:schemeClr val="bg1">
                  <a:alpha val="78000"/>
                </a:schemeClr>
              </a:gs>
              <a:gs pos="100000">
                <a:srgbClr val="2EAEDA">
                  <a:alpha val="78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0" noProof="1">
              <a:noFill/>
              <a:latin typeface="UniCredit" panose="02000506040000020004" pitchFamily="2" charset="0"/>
            </a:endParaRPr>
          </a:p>
        </p:txBody>
      </p:sp>
      <p:sp>
        <p:nvSpPr>
          <p:cNvPr id="8" name="TitlePicture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280400"/>
          </a:xfrm>
          <a:prstGeom prst="rect">
            <a:avLst/>
          </a:prstGeom>
        </p:spPr>
        <p:txBody>
          <a:bodyPr lIns="0" tIns="0" rIns="0" bIns="0" anchor="ctr" anchorCtr="1">
            <a:normAutofit/>
          </a:bodyPr>
          <a:lstStyle>
            <a:lvl1pPr marL="0" indent="0">
              <a:buNone/>
              <a:defRPr sz="100">
                <a:noFill/>
                <a:latin typeface="UniCredit" panose="02000506040000020004" pitchFamily="2" charset="0"/>
              </a:defRPr>
            </a:lvl1pPr>
          </a:lstStyle>
          <a:p>
            <a:r>
              <a:rPr lang="en-GB" noProof="1"/>
              <a:t>Insert picture</a:t>
            </a:r>
          </a:p>
        </p:txBody>
      </p:sp>
      <p:sp>
        <p:nvSpPr>
          <p:cNvPr id="13" name="LegalEntity"/>
          <p:cNvSpPr>
            <a:spLocks noGrp="1"/>
          </p:cNvSpPr>
          <p:nvPr>
            <p:ph type="body" sz="quarter" idx="14" hasCustomPrompt="1"/>
          </p:nvPr>
        </p:nvSpPr>
        <p:spPr>
          <a:xfrm>
            <a:off x="5842800" y="4546800"/>
            <a:ext cx="2880000" cy="208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 sz="1200">
                <a:latin typeface="+mn-lt"/>
              </a:defRPr>
            </a:lvl1pPr>
            <a:lvl2pPr marL="475200" indent="0" algn="r">
              <a:buFontTx/>
              <a:buNone/>
              <a:defRPr sz="1200"/>
            </a:lvl2pPr>
            <a:lvl3pPr algn="r">
              <a:buFontTx/>
              <a:buNone/>
              <a:defRPr sz="1200"/>
            </a:lvl3pPr>
            <a:lvl4pPr marL="1425600" indent="0" algn="r">
              <a:buFontTx/>
              <a:buNone/>
              <a:defRPr sz="1200"/>
            </a:lvl4pPr>
            <a:lvl5pPr marL="2001600" indent="0" algn="r">
              <a:buFontTx/>
              <a:buNone/>
              <a:defRPr sz="1200"/>
            </a:lvl5pPr>
          </a:lstStyle>
          <a:p>
            <a:pPr marL="0" marR="0" lvl="0" indent="0" algn="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/>
            </a:pPr>
            <a:r>
              <a:rPr lang="en-GB" noProof="0" dirty="0"/>
              <a:t>[Insert legal entity - classification level]</a:t>
            </a:r>
          </a:p>
        </p:txBody>
      </p:sp>
      <p:sp>
        <p:nvSpPr>
          <p:cNvPr id="10" name="CityDate"/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4942800"/>
            <a:ext cx="5040000" cy="208800"/>
          </a:xfrm>
        </p:spPr>
        <p:txBody>
          <a:bodyPr anchor="b">
            <a:normAutofit/>
          </a:bodyPr>
          <a:lstStyle>
            <a:lvl1pPr marL="0" indent="0" fontAlgn="auto">
              <a:spcBef>
                <a:spcPts val="0"/>
              </a:spcBef>
              <a:spcAft>
                <a:spcPts val="0"/>
              </a:spcAft>
              <a:buNone/>
              <a:defRPr sz="1000" b="1">
                <a:latin typeface="+mn-lt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GB" noProof="0" dirty="0"/>
              <a:t>Insert city and date</a:t>
            </a:r>
          </a:p>
        </p:txBody>
      </p:sp>
      <p:sp>
        <p:nvSpPr>
          <p:cNvPr id="11" name="NameFunction"/>
          <p:cNvSpPr>
            <a:spLocks noGrp="1"/>
          </p:cNvSpPr>
          <p:nvPr>
            <p:ph type="body" sz="quarter" idx="17" hasCustomPrompt="1"/>
          </p:nvPr>
        </p:nvSpPr>
        <p:spPr>
          <a:xfrm>
            <a:off x="539750" y="4546800"/>
            <a:ext cx="5040000" cy="2088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>
                <a:latin typeface="+mn-lt"/>
              </a:defRPr>
            </a:lvl1pPr>
            <a:lvl2pPr marL="457188" indent="0">
              <a:buNone/>
              <a:defRPr sz="1200" b="1">
                <a:latin typeface="UniCredit" panose="02000506040000020004" pitchFamily="2" charset="0"/>
              </a:defRPr>
            </a:lvl2pPr>
            <a:lvl3pPr marL="914377" indent="0">
              <a:buNone/>
              <a:defRPr sz="1200" b="1">
                <a:latin typeface="UniCredit" panose="02000506040000020004" pitchFamily="2" charset="0"/>
              </a:defRPr>
            </a:lvl3pPr>
            <a:lvl4pPr marL="1371566" indent="0">
              <a:buNone/>
              <a:defRPr sz="1200" b="1">
                <a:latin typeface="UniCredit" panose="02000506040000020004" pitchFamily="2" charset="0"/>
              </a:defRPr>
            </a:lvl4pPr>
            <a:lvl5pPr marL="1828755" indent="0">
              <a:buNone/>
              <a:defRPr sz="1200" b="1">
                <a:latin typeface="UniCredit" panose="02000506040000020004" pitchFamily="2" charset="0"/>
              </a:defRPr>
            </a:lvl5pPr>
          </a:lstStyle>
          <a:p>
            <a:pPr>
              <a:defRPr/>
            </a:pPr>
            <a:r>
              <a:rPr lang="en-GB" noProof="0" dirty="0"/>
              <a:t>Insert name and function</a:t>
            </a:r>
          </a:p>
        </p:txBody>
      </p:sp>
      <p:sp>
        <p:nvSpPr>
          <p:cNvPr id="12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539749" y="3279600"/>
            <a:ext cx="8179200" cy="828000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400"/>
            </a:lvl1pPr>
          </a:lstStyle>
          <a:p>
            <a:pPr lvl="0"/>
            <a:r>
              <a:rPr lang="en-GB" noProof="0" dirty="0"/>
              <a:t>Insert subtitle</a:t>
            </a:r>
          </a:p>
        </p:txBody>
      </p:sp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540000" y="892800"/>
            <a:ext cx="5760000" cy="106200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lnSpc>
                <a:spcPts val="3200"/>
              </a:lnSpc>
              <a:defRPr sz="3400" b="1"/>
            </a:lvl1pPr>
          </a:lstStyle>
          <a:p>
            <a:r>
              <a:rPr lang="en-GB" noProof="0" dirty="0"/>
              <a:t>Insert title</a:t>
            </a:r>
          </a:p>
        </p:txBody>
      </p:sp>
      <p:sp>
        <p:nvSpPr>
          <p:cNvPr id="3" name="CompositeLogo"/>
          <p:cNvSpPr>
            <a:spLocks noGrp="1" noChangeAspect="1"/>
          </p:cNvSpPr>
          <p:nvPr>
            <p:ph type="body" sz="quarter" idx="16" hasCustomPrompt="1"/>
          </p:nvPr>
        </p:nvSpPr>
        <p:spPr bwMode="gray">
          <a:xfrm>
            <a:off x="6487200" y="432000"/>
            <a:ext cx="2235600" cy="1164827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  <a:latin typeface="UniCredit" panose="02000506040000020004" pitchFamily="2" charset="0"/>
              </a:defRPr>
            </a:lvl1pPr>
            <a:lvl2pPr>
              <a:defRPr sz="100"/>
            </a:lvl2pPr>
            <a:lvl3pPr>
              <a:defRPr sz="100"/>
            </a:lvl3pPr>
            <a:lvl4pPr>
              <a:defRPr sz="100"/>
            </a:lvl4pPr>
            <a:lvl5pPr>
              <a:defRPr sz="100"/>
            </a:lvl5pPr>
          </a:lstStyle>
          <a:p>
            <a:pPr lvl="0"/>
            <a:r>
              <a:rPr lang="en-GB" noProof="1"/>
              <a:t>fffdsfs</a:t>
            </a:r>
          </a:p>
        </p:txBody>
      </p:sp>
      <p:pic>
        <p:nvPicPr>
          <p:cNvPr id="2" name="Logo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5500" y="54330600"/>
            <a:ext cx="7918720" cy="143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974709"/>
      </p:ext>
    </p:extLst>
  </p:cSld>
  <p:clrMapOvr>
    <a:masterClrMapping/>
  </p:clrMapOvr>
  <p:hf sldNum="0"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nal Slide - 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"/>
          <p:cNvSpPr>
            <a:spLocks noGrp="1"/>
          </p:cNvSpPr>
          <p:nvPr>
            <p:ph type="pic" sz="quarter" idx="15"/>
          </p:nvPr>
        </p:nvSpPr>
        <p:spPr>
          <a:xfrm>
            <a:off x="0" y="1033200"/>
            <a:ext cx="5792400" cy="58320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">
                <a:noFill/>
                <a:latin typeface="UniCredit" panose="02000506040000020004" pitchFamily="2" charset="0"/>
              </a:defRPr>
            </a:lvl1pPr>
          </a:lstStyle>
          <a:p>
            <a:r>
              <a:rPr lang="en-US" noProof="1"/>
              <a:t>Click icon to add picture</a:t>
            </a:r>
            <a:endParaRPr lang="en-GB" noProof="1"/>
          </a:p>
        </p:txBody>
      </p:sp>
      <p:sp>
        <p:nvSpPr>
          <p:cNvPr id="7" name="LegalEntity"/>
          <p:cNvSpPr>
            <a:spLocks noGrp="1"/>
          </p:cNvSpPr>
          <p:nvPr>
            <p:ph type="body" sz="quarter" idx="12" hasCustomPrompt="1"/>
          </p:nvPr>
        </p:nvSpPr>
        <p:spPr>
          <a:xfrm>
            <a:off x="3312000" y="6705380"/>
            <a:ext cx="2520000" cy="144000"/>
          </a:xfrm>
        </p:spPr>
        <p:txBody>
          <a:bodyPr>
            <a:noAutofit/>
          </a:bodyPr>
          <a:lstStyle>
            <a:lvl1pPr marL="0" marR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 sz="1000">
                <a:latin typeface="+mn-lt"/>
              </a:defRPr>
            </a:lvl1pPr>
            <a:lvl2pPr marL="457200" indent="0" algn="ctr">
              <a:buFontTx/>
              <a:buNone/>
              <a:defRPr sz="900"/>
            </a:lvl2pPr>
            <a:lvl3pPr marL="914400" indent="0" algn="ctr">
              <a:buFontTx/>
              <a:buNone/>
              <a:defRPr sz="900"/>
            </a:lvl3pPr>
            <a:lvl4pPr marL="1371600" indent="0" algn="ctr">
              <a:buFontTx/>
              <a:buNone/>
              <a:defRPr sz="900"/>
            </a:lvl4pPr>
            <a:lvl5pPr marL="1828800" indent="0" algn="ctr">
              <a:buFontTx/>
              <a:buNone/>
              <a:defRPr sz="900"/>
            </a:lvl5pPr>
          </a:lstStyle>
          <a:p>
            <a:pPr marL="0" marR="0" lvl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/>
            </a:pPr>
            <a:r>
              <a:rPr lang="en-GB" noProof="0" dirty="0"/>
              <a:t>[Insert legal entity - classification level]</a:t>
            </a:r>
          </a:p>
        </p:txBody>
      </p:sp>
      <p:sp>
        <p:nvSpPr>
          <p:cNvPr id="4" name="SlideNumb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dirty="0" smtClean="0"/>
              <a:pPr>
                <a:defRPr/>
              </a:pPr>
              <a:t>‹#›</a:t>
            </a:fld>
            <a:endParaRPr lang="en-GB" noProof="1"/>
          </a:p>
        </p:txBody>
      </p:sp>
      <p:sp>
        <p:nvSpPr>
          <p:cNvPr id="5" name="Text"/>
          <p:cNvSpPr>
            <a:spLocks noGrp="1"/>
          </p:cNvSpPr>
          <p:nvPr>
            <p:ph sz="quarter" idx="16" hasCustomPrompt="1"/>
          </p:nvPr>
        </p:nvSpPr>
        <p:spPr>
          <a:xfrm>
            <a:off x="5983200" y="1260000"/>
            <a:ext cx="2980800" cy="4680000"/>
          </a:xfrm>
        </p:spPr>
        <p:txBody>
          <a:bodyPr anchor="ctr"/>
          <a:lstStyle>
            <a:lvl1pPr marL="176213" marR="0" indent="-1762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1pPr>
            <a:lvl2pPr marL="627063" marR="0" indent="-1698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2pPr>
            <a:lvl3pPr marL="1079500" marR="0" indent="-1651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3pPr>
            <a:lvl4pPr marL="1522413" marR="0" indent="-1508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4pPr>
            <a:lvl5pPr marL="1973263" marR="0" indent="-1444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5pPr>
          </a:lstStyle>
          <a:p>
            <a:pPr lvl="0"/>
            <a:r>
              <a:rPr lang="en-GB" noProof="0" dirty="0"/>
              <a:t>Insert text</a:t>
            </a:r>
          </a:p>
          <a:p>
            <a:pPr lvl="1"/>
            <a:r>
              <a:rPr lang="en-GB" noProof="0" dirty="0"/>
              <a:t>2° level</a:t>
            </a:r>
          </a:p>
          <a:p>
            <a:pPr lvl="2"/>
            <a:r>
              <a:rPr lang="en-GB" noProof="0" dirty="0"/>
              <a:t>3° level</a:t>
            </a:r>
          </a:p>
          <a:p>
            <a:pPr lvl="3"/>
            <a:r>
              <a:rPr lang="en-GB" noProof="0" dirty="0"/>
              <a:t>4° level</a:t>
            </a:r>
          </a:p>
          <a:p>
            <a:pPr lvl="4"/>
            <a:r>
              <a:rPr lang="en-GB" noProof="0" dirty="0"/>
              <a:t>5°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ts val="2200"/>
              </a:lnSpc>
              <a:defRPr/>
            </a:lvl1pPr>
          </a:lstStyle>
          <a:p>
            <a:r>
              <a:rPr lang="en-GB" noProof="0" dirty="0"/>
              <a:t>Insert title</a:t>
            </a:r>
          </a:p>
        </p:txBody>
      </p:sp>
    </p:spTree>
    <p:extLst>
      <p:ext uri="{BB962C8B-B14F-4D97-AF65-F5344CB8AC3E}">
        <p14:creationId xmlns:p14="http://schemas.microsoft.com/office/powerpoint/2010/main" val="34299017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ernal Slide - Picture onl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1033200"/>
            <a:ext cx="9144000" cy="5832000"/>
          </a:xfrm>
          <a:prstGeom prst="rect">
            <a:avLst/>
          </a:prstGeom>
        </p:spPr>
        <p:txBody>
          <a:bodyPr lIns="0" tIns="0" rIns="0" bIns="0" anchor="ctr" anchorCtr="1">
            <a:normAutofit/>
          </a:bodyPr>
          <a:lstStyle>
            <a:lvl1pPr marL="0" indent="0">
              <a:buNone/>
              <a:defRPr sz="100">
                <a:noFill/>
                <a:latin typeface="UniCredit" panose="02000506040000020004" pitchFamily="2" charset="0"/>
              </a:defRPr>
            </a:lvl1pPr>
          </a:lstStyle>
          <a:p>
            <a:r>
              <a:rPr lang="en-GB" noProof="1"/>
              <a:t>Insert picture</a:t>
            </a:r>
          </a:p>
        </p:txBody>
      </p:sp>
      <p:sp>
        <p:nvSpPr>
          <p:cNvPr id="4" name="LegalEntity"/>
          <p:cNvSpPr>
            <a:spLocks noGrp="1"/>
          </p:cNvSpPr>
          <p:nvPr>
            <p:ph type="body" sz="quarter" idx="14" hasCustomPrompt="1"/>
          </p:nvPr>
        </p:nvSpPr>
        <p:spPr>
          <a:xfrm>
            <a:off x="3312000" y="6705380"/>
            <a:ext cx="2520000" cy="144000"/>
          </a:xfrm>
        </p:spPr>
        <p:txBody>
          <a:bodyPr>
            <a:noAutofit/>
          </a:bodyPr>
          <a:lstStyle>
            <a:lvl1pPr marL="0" marR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 sz="1000">
                <a:latin typeface="+mn-lt"/>
              </a:defRPr>
            </a:lvl1pPr>
            <a:lvl2pPr marL="457200" indent="0" algn="ctr">
              <a:buFontTx/>
              <a:buNone/>
              <a:defRPr sz="900"/>
            </a:lvl2pPr>
            <a:lvl3pPr marL="914400" indent="0" algn="ctr">
              <a:buFontTx/>
              <a:buNone/>
              <a:defRPr sz="900"/>
            </a:lvl3pPr>
            <a:lvl4pPr marL="1371600" indent="0" algn="ctr">
              <a:buFontTx/>
              <a:buNone/>
              <a:defRPr sz="900"/>
            </a:lvl4pPr>
            <a:lvl5pPr marL="1828800" indent="0" algn="ctr">
              <a:buFontTx/>
              <a:buNone/>
              <a:defRPr sz="900"/>
            </a:lvl5pPr>
          </a:lstStyle>
          <a:p>
            <a:pPr marL="0" marR="0" lvl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/>
            </a:pPr>
            <a:r>
              <a:rPr lang="en-GB" noProof="0" dirty="0"/>
              <a:t>[Insert legal entity - classification level]</a:t>
            </a:r>
          </a:p>
        </p:txBody>
      </p:sp>
      <p:sp>
        <p:nvSpPr>
          <p:cNvPr id="7" name="SlideNumber"/>
          <p:cNvSpPr>
            <a:spLocks noGrp="1"/>
          </p:cNvSpPr>
          <p:nvPr>
            <p:ph type="sldNum" sz="quarter" idx="11"/>
          </p:nvPr>
        </p:nvSpPr>
        <p:spPr>
          <a:xfrm>
            <a:off x="270000" y="6318000"/>
            <a:ext cx="270000" cy="360000"/>
          </a:xfrm>
        </p:spPr>
        <p:txBody>
          <a:bodyPr/>
          <a:lstStyle/>
          <a:p>
            <a:pPr>
              <a:defRPr/>
            </a:pPr>
            <a:fld id="{1D1043DC-2681-49D5-9D69-158B3FA3398E}" type="slidenum">
              <a:rPr lang="en-GB" noProof="1" dirty="0" smtClean="0"/>
              <a:pPr>
                <a:defRPr/>
              </a:pPr>
              <a:t>‹#›</a:t>
            </a:fld>
            <a:endParaRPr lang="en-GB" noProof="1"/>
          </a:p>
        </p:txBody>
      </p:sp>
      <p:sp>
        <p:nvSpPr>
          <p:cNvPr id="9" name="Headline"/>
          <p:cNvSpPr>
            <a:spLocks noChangeShapeType="1"/>
          </p:cNvSpPr>
          <p:nvPr userDrawn="1"/>
        </p:nvSpPr>
        <p:spPr bwMode="auto">
          <a:xfrm>
            <a:off x="0" y="1026000"/>
            <a:ext cx="9144000" cy="0"/>
          </a:xfrm>
          <a:prstGeom prst="line">
            <a:avLst/>
          </a:prstGeom>
          <a:noFill/>
          <a:ln w="19050">
            <a:solidFill>
              <a:srgbClr val="00AFD0"/>
            </a:solidFill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GB" sz="100" noProof="1">
              <a:latin typeface="UniCredit" panose="02000506040000020004" pitchFamily="2" charset="0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ts val="2200"/>
              </a:lnSpc>
              <a:defRPr/>
            </a:lvl1pPr>
          </a:lstStyle>
          <a:p>
            <a:r>
              <a:rPr lang="en-GB" noProof="0" dirty="0"/>
              <a:t>Insert title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200" y="6300000"/>
            <a:ext cx="414000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2396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ernal Slide - Picture onl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lIns="0" tIns="0" rIns="0" bIns="0" anchor="ctr" anchorCtr="1">
            <a:normAutofit/>
          </a:bodyPr>
          <a:lstStyle>
            <a:lvl1pPr marL="0" indent="0">
              <a:buNone/>
              <a:defRPr sz="100">
                <a:noFill/>
                <a:latin typeface="UniCredit" panose="02000506040000020004" pitchFamily="2" charset="0"/>
              </a:defRPr>
            </a:lvl1pPr>
          </a:lstStyle>
          <a:p>
            <a:r>
              <a:rPr lang="en-GB" noProof="0" dirty="0"/>
              <a:t>Insert picture</a:t>
            </a:r>
          </a:p>
        </p:txBody>
      </p:sp>
      <p:sp>
        <p:nvSpPr>
          <p:cNvPr id="4" name="LegalEntity"/>
          <p:cNvSpPr>
            <a:spLocks noGrp="1"/>
          </p:cNvSpPr>
          <p:nvPr>
            <p:ph type="body" sz="quarter" idx="14" hasCustomPrompt="1"/>
          </p:nvPr>
        </p:nvSpPr>
        <p:spPr>
          <a:xfrm>
            <a:off x="3312000" y="6705380"/>
            <a:ext cx="2520000" cy="144000"/>
          </a:xfrm>
        </p:spPr>
        <p:txBody>
          <a:bodyPr>
            <a:noAutofit/>
          </a:bodyPr>
          <a:lstStyle>
            <a:lvl1pPr marL="0" marR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 sz="1000">
                <a:latin typeface="+mn-lt"/>
              </a:defRPr>
            </a:lvl1pPr>
            <a:lvl2pPr marL="457200" indent="0" algn="ctr">
              <a:buFontTx/>
              <a:buNone/>
              <a:defRPr sz="900"/>
            </a:lvl2pPr>
            <a:lvl3pPr marL="914400" indent="0" algn="ctr">
              <a:buFontTx/>
              <a:buNone/>
              <a:defRPr sz="900"/>
            </a:lvl3pPr>
            <a:lvl4pPr marL="1371600" indent="0" algn="ctr">
              <a:buFontTx/>
              <a:buNone/>
              <a:defRPr sz="900"/>
            </a:lvl4pPr>
            <a:lvl5pPr marL="1828800" indent="0" algn="ctr">
              <a:buFontTx/>
              <a:buNone/>
              <a:defRPr sz="900"/>
            </a:lvl5pPr>
          </a:lstStyle>
          <a:p>
            <a:pPr marL="0" marR="0" lvl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/>
            </a:pPr>
            <a:r>
              <a:rPr lang="en-GB" noProof="0" dirty="0"/>
              <a:t>[Insert legal entity - classification level]</a:t>
            </a:r>
          </a:p>
        </p:txBody>
      </p:sp>
      <p:sp>
        <p:nvSpPr>
          <p:cNvPr id="8" name="SlideNumber"/>
          <p:cNvSpPr>
            <a:spLocks noGrp="1"/>
          </p:cNvSpPr>
          <p:nvPr>
            <p:ph type="sldNum" sz="quarter" idx="11"/>
          </p:nvPr>
        </p:nvSpPr>
        <p:spPr>
          <a:xfrm>
            <a:off x="270000" y="6318000"/>
            <a:ext cx="270000" cy="360000"/>
          </a:xfrm>
        </p:spPr>
        <p:txBody>
          <a:bodyPr/>
          <a:lstStyle/>
          <a:p>
            <a:pPr>
              <a:defRPr/>
            </a:pPr>
            <a:fld id="{1D1043DC-2681-49D5-9D69-158B3FA3398E}" type="slidenum">
              <a:rPr lang="en-GB" noProof="1" dirty="0" smtClean="0"/>
              <a:pPr>
                <a:defRPr/>
              </a:pPr>
              <a:t>‹#›</a:t>
            </a:fld>
            <a:endParaRPr lang="en-GB" noProof="1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1080000" y="972000"/>
            <a:ext cx="3895200" cy="1472400"/>
          </a:xfrm>
        </p:spPr>
        <p:txBody>
          <a:bodyPr anchor="t" anchorCtr="0"/>
          <a:lstStyle>
            <a:lvl1pPr>
              <a:lnSpc>
                <a:spcPts val="3400"/>
              </a:lnSpc>
              <a:defRPr sz="3400"/>
            </a:lvl1pPr>
          </a:lstStyle>
          <a:p>
            <a:r>
              <a:rPr lang="en-GB" noProof="0" dirty="0"/>
              <a:t>Insert title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200" y="6300000"/>
            <a:ext cx="414000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5629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ernal Slide - Picture onl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lueGradient"/>
          <p:cNvSpPr/>
          <p:nvPr userDrawn="1"/>
        </p:nvSpPr>
        <p:spPr>
          <a:xfrm>
            <a:off x="0" y="5248800"/>
            <a:ext cx="9144000" cy="1620000"/>
          </a:xfrm>
          <a:prstGeom prst="rect">
            <a:avLst/>
          </a:prstGeom>
          <a:gradFill flip="none" rotWithShape="1">
            <a:gsLst>
              <a:gs pos="11000">
                <a:schemeClr val="bg1">
                  <a:alpha val="78000"/>
                </a:schemeClr>
              </a:gs>
              <a:gs pos="100000">
                <a:srgbClr val="2EAEDA">
                  <a:alpha val="78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0" noProof="1">
              <a:noFill/>
              <a:latin typeface="UniCredit" panose="02000506040000020004" pitchFamily="2" charset="0"/>
            </a:endParaRPr>
          </a:p>
        </p:txBody>
      </p:sp>
      <p:sp>
        <p:nvSpPr>
          <p:cNvPr id="7" name="Picture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5248800"/>
          </a:xfrm>
          <a:prstGeom prst="rect">
            <a:avLst/>
          </a:prstGeom>
        </p:spPr>
        <p:txBody>
          <a:bodyPr lIns="0" tIns="0" rIns="0" bIns="0" anchor="ctr" anchorCtr="1">
            <a:normAutofit/>
          </a:bodyPr>
          <a:lstStyle>
            <a:lvl1pPr marL="0" indent="0">
              <a:buNone/>
              <a:defRPr sz="100">
                <a:noFill/>
                <a:latin typeface="UniCredit" panose="02000506040000020004" pitchFamily="2" charset="0"/>
              </a:defRPr>
            </a:lvl1pPr>
          </a:lstStyle>
          <a:p>
            <a:r>
              <a:rPr lang="en-GB" noProof="1"/>
              <a:t>Insert picture</a:t>
            </a:r>
          </a:p>
        </p:txBody>
      </p:sp>
      <p:sp>
        <p:nvSpPr>
          <p:cNvPr id="4" name="LegalEntity"/>
          <p:cNvSpPr>
            <a:spLocks noGrp="1"/>
          </p:cNvSpPr>
          <p:nvPr>
            <p:ph type="body" sz="quarter" idx="14" hasCustomPrompt="1"/>
          </p:nvPr>
        </p:nvSpPr>
        <p:spPr>
          <a:xfrm>
            <a:off x="3312000" y="6705380"/>
            <a:ext cx="2519362" cy="144000"/>
          </a:xfrm>
        </p:spPr>
        <p:txBody>
          <a:bodyPr>
            <a:noAutofit/>
          </a:bodyPr>
          <a:lstStyle>
            <a:lvl1pPr marL="0" marR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 sz="1000">
                <a:latin typeface="UniCredit" panose="02000506040000020004" pitchFamily="2" charset="0"/>
              </a:defRPr>
            </a:lvl1pPr>
            <a:lvl2pPr marL="457200" indent="0" algn="ctr">
              <a:buFontTx/>
              <a:buNone/>
              <a:defRPr sz="900"/>
            </a:lvl2pPr>
            <a:lvl3pPr marL="914400" indent="0" algn="ctr">
              <a:buFontTx/>
              <a:buNone/>
              <a:defRPr sz="900"/>
            </a:lvl3pPr>
            <a:lvl4pPr marL="1371600" indent="0" algn="ctr">
              <a:buFontTx/>
              <a:buNone/>
              <a:defRPr sz="900"/>
            </a:lvl4pPr>
            <a:lvl5pPr marL="1828800" indent="0" algn="ctr">
              <a:buFontTx/>
              <a:buNone/>
              <a:defRPr sz="900"/>
            </a:lvl5pPr>
          </a:lstStyle>
          <a:p>
            <a:pPr marL="0" marR="0" lvl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/>
            </a:pPr>
            <a:r>
              <a:rPr lang="en-GB" noProof="0" dirty="0"/>
              <a:t>[Insert legal entity - classification level]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40000" y="5580000"/>
            <a:ext cx="7722000" cy="979200"/>
          </a:xfrm>
        </p:spPr>
        <p:txBody>
          <a:bodyPr/>
          <a:lstStyle>
            <a:lvl1pPr>
              <a:lnSpc>
                <a:spcPts val="3400"/>
              </a:lnSpc>
              <a:defRPr sz="3400"/>
            </a:lvl1pPr>
          </a:lstStyle>
          <a:p>
            <a:r>
              <a:rPr lang="en-GB" noProof="0" dirty="0"/>
              <a:t>Insert title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200" y="6300000"/>
            <a:ext cx="414000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289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nal Slide - 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egalEntity"/>
          <p:cNvSpPr>
            <a:spLocks noGrp="1"/>
          </p:cNvSpPr>
          <p:nvPr>
            <p:ph type="body" sz="quarter" idx="12" hasCustomPrompt="1"/>
          </p:nvPr>
        </p:nvSpPr>
        <p:spPr>
          <a:xfrm>
            <a:off x="3312000" y="6705380"/>
            <a:ext cx="2520000" cy="1440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00">
                <a:latin typeface="+mn-lt"/>
              </a:defRPr>
            </a:lvl1pPr>
            <a:lvl2pPr marL="457200" indent="0" algn="ctr">
              <a:buFontTx/>
              <a:buNone/>
              <a:defRPr sz="900"/>
            </a:lvl2pPr>
            <a:lvl3pPr marL="914400" indent="0" algn="ctr">
              <a:buFontTx/>
              <a:buNone/>
              <a:defRPr sz="900"/>
            </a:lvl3pPr>
            <a:lvl4pPr marL="1371600" indent="0" algn="ctr">
              <a:buFontTx/>
              <a:buNone/>
              <a:defRPr sz="900"/>
            </a:lvl4pPr>
            <a:lvl5pPr marL="1828800" indent="0" algn="ctr">
              <a:buFontTx/>
              <a:buNone/>
              <a:defRPr sz="900"/>
            </a:lvl5pPr>
          </a:lstStyle>
          <a:p>
            <a:pPr lvl="0"/>
            <a:r>
              <a:rPr lang="en-GB" noProof="0" dirty="0"/>
              <a:t>[Insert legal entity - classification level]</a:t>
            </a:r>
          </a:p>
        </p:txBody>
      </p:sp>
      <p:sp>
        <p:nvSpPr>
          <p:cNvPr id="8" name="Baseline"/>
          <p:cNvSpPr>
            <a:spLocks noChangeShapeType="1"/>
          </p:cNvSpPr>
          <p:nvPr userDrawn="1"/>
        </p:nvSpPr>
        <p:spPr bwMode="auto">
          <a:xfrm>
            <a:off x="0" y="6127200"/>
            <a:ext cx="9144000" cy="0"/>
          </a:xfrm>
          <a:prstGeom prst="line">
            <a:avLst/>
          </a:prstGeom>
          <a:noFill/>
          <a:ln w="19050">
            <a:solidFill>
              <a:srgbClr val="00AFD0"/>
            </a:solidFill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GB" sz="100" noProof="1">
              <a:latin typeface="UniCredit" panose="02000506040000020004" pitchFamily="2" charset="0"/>
            </a:endParaRPr>
          </a:p>
        </p:txBody>
      </p:sp>
      <p:sp>
        <p:nvSpPr>
          <p:cNvPr id="5" name="Footer"/>
          <p:cNvSpPr>
            <a:spLocks noGrp="1"/>
          </p:cNvSpPr>
          <p:nvPr>
            <p:ph type="body" sz="quarter" idx="16" hasCustomPrompt="1"/>
          </p:nvPr>
        </p:nvSpPr>
        <p:spPr>
          <a:xfrm>
            <a:off x="720000" y="6318250"/>
            <a:ext cx="7704000" cy="360000"/>
          </a:xfrm>
        </p:spPr>
        <p:txBody>
          <a:bodyPr>
            <a:noAutofit/>
          </a:bodyPr>
          <a:lstStyle>
            <a:lvl1pPr marL="0" indent="0">
              <a:buNone/>
              <a:defRPr sz="800">
                <a:latin typeface="+mn-lt"/>
              </a:defRPr>
            </a:lvl1pPr>
            <a:lvl2pPr marL="457188" indent="0">
              <a:buNone/>
              <a:defRPr sz="800">
                <a:latin typeface="UniCredit" panose="02000506040000020004" pitchFamily="2" charset="0"/>
              </a:defRPr>
            </a:lvl2pPr>
            <a:lvl3pPr marL="914377" indent="0">
              <a:buNone/>
              <a:defRPr sz="800">
                <a:latin typeface="UniCredit" panose="02000506040000020004" pitchFamily="2" charset="0"/>
              </a:defRPr>
            </a:lvl3pPr>
            <a:lvl4pPr marL="1371566" indent="0">
              <a:buNone/>
              <a:defRPr sz="800">
                <a:latin typeface="UniCredit" panose="02000506040000020004" pitchFamily="2" charset="0"/>
              </a:defRPr>
            </a:lvl4pPr>
            <a:lvl5pPr marL="1828755" indent="0">
              <a:buNone/>
              <a:defRPr sz="800">
                <a:latin typeface="UniCredit" panose="02000506040000020004" pitchFamily="2" charset="0"/>
              </a:defRPr>
            </a:lvl5pPr>
          </a:lstStyle>
          <a:p>
            <a:pPr lvl="0"/>
            <a:r>
              <a:rPr lang="en-GB" noProof="0" dirty="0"/>
              <a:t>Insert notes</a:t>
            </a:r>
          </a:p>
        </p:txBody>
      </p:sp>
      <p:sp>
        <p:nvSpPr>
          <p:cNvPr id="4" name="SlideNumb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dirty="0" smtClean="0"/>
              <a:pPr>
                <a:defRPr/>
              </a:pPr>
              <a:t>‹#›</a:t>
            </a:fld>
            <a:endParaRPr lang="en-GB" noProof="1"/>
          </a:p>
        </p:txBody>
      </p:sp>
      <p:sp>
        <p:nvSpPr>
          <p:cNvPr id="6" name="Text"/>
          <p:cNvSpPr>
            <a:spLocks noGrp="1"/>
          </p:cNvSpPr>
          <p:nvPr>
            <p:ph sz="quarter" idx="15" hasCustomPrompt="1"/>
          </p:nvPr>
        </p:nvSpPr>
        <p:spPr>
          <a:xfrm>
            <a:off x="270000" y="1260000"/>
            <a:ext cx="8683200" cy="4680000"/>
          </a:xfrm>
        </p:spPr>
        <p:txBody>
          <a:bodyPr/>
          <a:lstStyle>
            <a:lvl1pPr marL="176213" marR="0" indent="-1762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1pPr>
            <a:lvl2pPr marL="627063" marR="0" indent="-1698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2pPr>
            <a:lvl3pPr marL="1079500" marR="0" indent="-1651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3pPr>
            <a:lvl4pPr marL="1522413" marR="0" indent="-1508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4pPr>
            <a:lvl5pPr marL="1973263" marR="0" indent="-1444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5pPr>
          </a:lstStyle>
          <a:p>
            <a:pPr lvl="0"/>
            <a:r>
              <a:rPr lang="en-GB" noProof="0" dirty="0"/>
              <a:t>Insert text</a:t>
            </a:r>
          </a:p>
          <a:p>
            <a:pPr lvl="1"/>
            <a:r>
              <a:rPr lang="en-GB" noProof="0" dirty="0"/>
              <a:t>2° level</a:t>
            </a:r>
          </a:p>
          <a:p>
            <a:pPr lvl="2"/>
            <a:r>
              <a:rPr lang="en-GB" noProof="0" dirty="0"/>
              <a:t>3° level</a:t>
            </a:r>
          </a:p>
          <a:p>
            <a:pPr lvl="3"/>
            <a:r>
              <a:rPr lang="en-GB" noProof="0" dirty="0"/>
              <a:t>4° level</a:t>
            </a:r>
          </a:p>
          <a:p>
            <a:pPr lvl="4"/>
            <a:r>
              <a:rPr lang="en-GB" noProof="0" dirty="0"/>
              <a:t>5°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ts val="2200"/>
              </a:lnSpc>
              <a:defRPr/>
            </a:lvl1pPr>
          </a:lstStyle>
          <a:p>
            <a:r>
              <a:rPr lang="en-GB" noProof="0" dirty="0"/>
              <a:t>Insert title</a:t>
            </a:r>
          </a:p>
        </p:txBody>
      </p:sp>
    </p:spTree>
    <p:extLst>
      <p:ext uri="{BB962C8B-B14F-4D97-AF65-F5344CB8AC3E}">
        <p14:creationId xmlns:p14="http://schemas.microsoft.com/office/powerpoint/2010/main" val="3584668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nal Slide - 1 Column Text without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egalEntity"/>
          <p:cNvSpPr>
            <a:spLocks noGrp="1"/>
          </p:cNvSpPr>
          <p:nvPr>
            <p:ph type="body" sz="quarter" idx="12" hasCustomPrompt="1"/>
          </p:nvPr>
        </p:nvSpPr>
        <p:spPr>
          <a:xfrm>
            <a:off x="3312000" y="6705380"/>
            <a:ext cx="2520000" cy="144000"/>
          </a:xfrm>
        </p:spPr>
        <p:txBody>
          <a:bodyPr>
            <a:noAutofit/>
          </a:bodyPr>
          <a:lstStyle>
            <a:lvl1pPr marL="0" marR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 sz="1000">
                <a:latin typeface="+mn-lt"/>
              </a:defRPr>
            </a:lvl1pPr>
            <a:lvl2pPr marL="457200" indent="0" algn="ctr">
              <a:buFontTx/>
              <a:buNone/>
              <a:defRPr sz="900"/>
            </a:lvl2pPr>
            <a:lvl3pPr marL="914400" indent="0" algn="ctr">
              <a:buFontTx/>
              <a:buNone/>
              <a:defRPr sz="900"/>
            </a:lvl3pPr>
            <a:lvl4pPr marL="1371600" indent="0" algn="ctr">
              <a:buFontTx/>
              <a:buNone/>
              <a:defRPr sz="900"/>
            </a:lvl4pPr>
            <a:lvl5pPr marL="1828800" indent="0" algn="ctr">
              <a:buFontTx/>
              <a:buNone/>
              <a:defRPr sz="900"/>
            </a:lvl5pPr>
          </a:lstStyle>
          <a:p>
            <a:pPr marL="0" marR="0" lvl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/>
            </a:pPr>
            <a:r>
              <a:rPr lang="en-GB" noProof="0" dirty="0"/>
              <a:t>[Insert legal entity - classification level]</a:t>
            </a:r>
          </a:p>
        </p:txBody>
      </p:sp>
      <p:sp>
        <p:nvSpPr>
          <p:cNvPr id="8" name="Footer"/>
          <p:cNvSpPr>
            <a:spLocks noGrp="1"/>
          </p:cNvSpPr>
          <p:nvPr>
            <p:ph type="body" sz="quarter" idx="16" hasCustomPrompt="1"/>
          </p:nvPr>
        </p:nvSpPr>
        <p:spPr>
          <a:xfrm>
            <a:off x="720000" y="6318250"/>
            <a:ext cx="7704000" cy="360000"/>
          </a:xfrm>
        </p:spPr>
        <p:txBody>
          <a:bodyPr>
            <a:noAutofit/>
          </a:bodyPr>
          <a:lstStyle>
            <a:lvl1pPr marL="0" indent="0">
              <a:buNone/>
              <a:defRPr sz="800">
                <a:latin typeface="+mn-lt"/>
              </a:defRPr>
            </a:lvl1pPr>
            <a:lvl2pPr marL="457188" indent="0">
              <a:buNone/>
              <a:defRPr sz="800">
                <a:latin typeface="UniCredit" panose="02000506040000020004" pitchFamily="2" charset="0"/>
              </a:defRPr>
            </a:lvl2pPr>
            <a:lvl3pPr marL="914377" indent="0">
              <a:buNone/>
              <a:defRPr sz="800">
                <a:latin typeface="UniCredit" panose="02000506040000020004" pitchFamily="2" charset="0"/>
              </a:defRPr>
            </a:lvl3pPr>
            <a:lvl4pPr marL="1371566" indent="0">
              <a:buNone/>
              <a:defRPr sz="800">
                <a:latin typeface="UniCredit" panose="02000506040000020004" pitchFamily="2" charset="0"/>
              </a:defRPr>
            </a:lvl4pPr>
            <a:lvl5pPr marL="1828755" indent="0">
              <a:buNone/>
              <a:defRPr sz="800">
                <a:latin typeface="UniCredit" panose="02000506040000020004" pitchFamily="2" charset="0"/>
              </a:defRPr>
            </a:lvl5pPr>
          </a:lstStyle>
          <a:p>
            <a:pPr lvl="0"/>
            <a:r>
              <a:rPr lang="en-GB" noProof="0" dirty="0"/>
              <a:t>Insert notes</a:t>
            </a:r>
          </a:p>
        </p:txBody>
      </p:sp>
      <p:sp>
        <p:nvSpPr>
          <p:cNvPr id="4" name="SlideNumb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dirty="0" smtClean="0"/>
              <a:pPr>
                <a:defRPr/>
              </a:pPr>
              <a:t>‹#›</a:t>
            </a:fld>
            <a:endParaRPr lang="en-GB" noProof="1"/>
          </a:p>
        </p:txBody>
      </p:sp>
      <p:sp>
        <p:nvSpPr>
          <p:cNvPr id="6" name="Text"/>
          <p:cNvSpPr>
            <a:spLocks noGrp="1"/>
          </p:cNvSpPr>
          <p:nvPr>
            <p:ph sz="quarter" idx="15" hasCustomPrompt="1"/>
          </p:nvPr>
        </p:nvSpPr>
        <p:spPr>
          <a:xfrm>
            <a:off x="270000" y="1260000"/>
            <a:ext cx="8683200" cy="4680000"/>
          </a:xfrm>
        </p:spPr>
        <p:txBody>
          <a:bodyPr/>
          <a:lstStyle>
            <a:lvl1pPr marL="176213" marR="0" indent="-1762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1pPr>
            <a:lvl2pPr marL="627063" marR="0" indent="-1698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2pPr>
            <a:lvl3pPr marL="1079500" marR="0" indent="-1651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3pPr>
            <a:lvl4pPr marL="1522413" marR="0" indent="-1508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4pPr>
            <a:lvl5pPr marL="1973263" marR="0" indent="-1444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5pPr>
          </a:lstStyle>
          <a:p>
            <a:pPr lvl="0"/>
            <a:r>
              <a:rPr lang="en-GB" noProof="0" dirty="0"/>
              <a:t>Insert text</a:t>
            </a:r>
          </a:p>
          <a:p>
            <a:pPr lvl="1"/>
            <a:r>
              <a:rPr lang="en-GB" noProof="0" dirty="0"/>
              <a:t>2° level</a:t>
            </a:r>
          </a:p>
          <a:p>
            <a:pPr lvl="2"/>
            <a:r>
              <a:rPr lang="en-GB" noProof="0" dirty="0"/>
              <a:t>3° level</a:t>
            </a:r>
          </a:p>
          <a:p>
            <a:pPr lvl="3"/>
            <a:r>
              <a:rPr lang="en-GB" noProof="0" dirty="0"/>
              <a:t>4° level</a:t>
            </a:r>
          </a:p>
          <a:p>
            <a:pPr lvl="4"/>
            <a:r>
              <a:rPr lang="en-GB" noProof="0" dirty="0"/>
              <a:t>5°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ts val="2200"/>
              </a:lnSpc>
              <a:defRPr/>
            </a:lvl1pPr>
          </a:lstStyle>
          <a:p>
            <a:r>
              <a:rPr lang="en-GB" noProof="0" dirty="0"/>
              <a:t>Insert title</a:t>
            </a:r>
          </a:p>
        </p:txBody>
      </p:sp>
    </p:spTree>
    <p:extLst>
      <p:ext uri="{BB962C8B-B14F-4D97-AF65-F5344CB8AC3E}">
        <p14:creationId xmlns:p14="http://schemas.microsoft.com/office/powerpoint/2010/main" val="1341522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nal Slide - 2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egalEntity"/>
          <p:cNvSpPr>
            <a:spLocks noGrp="1"/>
          </p:cNvSpPr>
          <p:nvPr>
            <p:ph type="body" sz="quarter" idx="12" hasCustomPrompt="1"/>
          </p:nvPr>
        </p:nvSpPr>
        <p:spPr>
          <a:xfrm>
            <a:off x="3312000" y="6705380"/>
            <a:ext cx="2520000" cy="144000"/>
          </a:xfrm>
        </p:spPr>
        <p:txBody>
          <a:bodyPr>
            <a:noAutofit/>
          </a:bodyPr>
          <a:lstStyle>
            <a:lvl1pPr marL="0" marR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 sz="1000">
                <a:latin typeface="+mn-lt"/>
              </a:defRPr>
            </a:lvl1pPr>
            <a:lvl2pPr marL="457200" indent="0" algn="ctr">
              <a:buFontTx/>
              <a:buNone/>
              <a:defRPr sz="900"/>
            </a:lvl2pPr>
            <a:lvl3pPr marL="914400" indent="0" algn="ctr">
              <a:buFontTx/>
              <a:buNone/>
              <a:defRPr sz="900"/>
            </a:lvl3pPr>
            <a:lvl4pPr marL="1371600" indent="0" algn="ctr">
              <a:buFontTx/>
              <a:buNone/>
              <a:defRPr sz="900"/>
            </a:lvl4pPr>
            <a:lvl5pPr marL="1828800" indent="0" algn="ctr">
              <a:buFontTx/>
              <a:buNone/>
              <a:defRPr sz="900"/>
            </a:lvl5pPr>
          </a:lstStyle>
          <a:p>
            <a:pPr marL="0" marR="0" lvl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/>
            </a:pPr>
            <a:r>
              <a:rPr lang="en-GB" noProof="0" dirty="0"/>
              <a:t>[Insert legal entity - classification level]</a:t>
            </a:r>
          </a:p>
        </p:txBody>
      </p:sp>
      <p:sp>
        <p:nvSpPr>
          <p:cNvPr id="10" name="Baseline"/>
          <p:cNvSpPr>
            <a:spLocks noChangeShapeType="1"/>
          </p:cNvSpPr>
          <p:nvPr userDrawn="1"/>
        </p:nvSpPr>
        <p:spPr bwMode="auto">
          <a:xfrm>
            <a:off x="0" y="6127200"/>
            <a:ext cx="9144000" cy="0"/>
          </a:xfrm>
          <a:prstGeom prst="line">
            <a:avLst/>
          </a:prstGeom>
          <a:noFill/>
          <a:ln w="19050">
            <a:solidFill>
              <a:srgbClr val="00AFD0"/>
            </a:solidFill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GB" sz="100" noProof="1">
              <a:latin typeface="UniCredit" panose="02000506040000020004" pitchFamily="2" charset="0"/>
            </a:endParaRPr>
          </a:p>
        </p:txBody>
      </p:sp>
      <p:sp>
        <p:nvSpPr>
          <p:cNvPr id="11" name="Footer"/>
          <p:cNvSpPr>
            <a:spLocks noGrp="1"/>
          </p:cNvSpPr>
          <p:nvPr>
            <p:ph type="body" sz="quarter" idx="16" hasCustomPrompt="1"/>
          </p:nvPr>
        </p:nvSpPr>
        <p:spPr>
          <a:xfrm>
            <a:off x="720000" y="6318250"/>
            <a:ext cx="7704000" cy="360000"/>
          </a:xfrm>
        </p:spPr>
        <p:txBody>
          <a:bodyPr>
            <a:noAutofit/>
          </a:bodyPr>
          <a:lstStyle>
            <a:lvl1pPr marL="0" indent="0">
              <a:buNone/>
              <a:defRPr sz="800">
                <a:latin typeface="+mn-lt"/>
              </a:defRPr>
            </a:lvl1pPr>
            <a:lvl2pPr marL="457188" indent="0">
              <a:buNone/>
              <a:defRPr sz="800">
                <a:latin typeface="UniCredit" panose="02000506040000020004" pitchFamily="2" charset="0"/>
              </a:defRPr>
            </a:lvl2pPr>
            <a:lvl3pPr marL="914377" indent="0">
              <a:buNone/>
              <a:defRPr sz="800">
                <a:latin typeface="UniCredit" panose="02000506040000020004" pitchFamily="2" charset="0"/>
              </a:defRPr>
            </a:lvl3pPr>
            <a:lvl4pPr marL="1371566" indent="0">
              <a:buNone/>
              <a:defRPr sz="800">
                <a:latin typeface="UniCredit" panose="02000506040000020004" pitchFamily="2" charset="0"/>
              </a:defRPr>
            </a:lvl4pPr>
            <a:lvl5pPr marL="1828755" indent="0">
              <a:buNone/>
              <a:defRPr sz="800">
                <a:latin typeface="UniCredit" panose="02000506040000020004" pitchFamily="2" charset="0"/>
              </a:defRPr>
            </a:lvl5pPr>
          </a:lstStyle>
          <a:p>
            <a:pPr lvl="0"/>
            <a:r>
              <a:rPr lang="en-GB" noProof="0" dirty="0"/>
              <a:t>Insert notes</a:t>
            </a:r>
          </a:p>
        </p:txBody>
      </p:sp>
      <p:sp>
        <p:nvSpPr>
          <p:cNvPr id="4" name="SlideNumb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dirty="0" smtClean="0"/>
              <a:pPr>
                <a:defRPr/>
              </a:pPr>
              <a:t>‹#›</a:t>
            </a:fld>
            <a:endParaRPr lang="en-GB" noProof="1"/>
          </a:p>
        </p:txBody>
      </p:sp>
      <p:sp>
        <p:nvSpPr>
          <p:cNvPr id="12" name="ContentColumn2"/>
          <p:cNvSpPr>
            <a:spLocks noGrp="1"/>
          </p:cNvSpPr>
          <p:nvPr>
            <p:ph sz="quarter" idx="18" hasCustomPrompt="1"/>
          </p:nvPr>
        </p:nvSpPr>
        <p:spPr>
          <a:xfrm>
            <a:off x="4820400" y="1260000"/>
            <a:ext cx="4140000" cy="4680000"/>
          </a:xfrm>
        </p:spPr>
        <p:txBody>
          <a:bodyPr/>
          <a:lstStyle>
            <a:lvl1pPr marL="176213" marR="0" indent="-1762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1pPr>
            <a:lvl2pPr marL="627063" marR="0" indent="-1698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2pPr>
            <a:lvl3pPr marL="1079500" marR="0" indent="-1651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3pPr>
            <a:lvl4pPr marL="1522413" marR="0" indent="-1508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4pPr>
            <a:lvl5pPr marL="1973263" marR="0" indent="-1444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5pPr>
          </a:lstStyle>
          <a:p>
            <a:pPr lvl="0"/>
            <a:r>
              <a:rPr lang="en-GB" noProof="0" dirty="0"/>
              <a:t>Insert text</a:t>
            </a:r>
          </a:p>
          <a:p>
            <a:pPr lvl="1"/>
            <a:r>
              <a:rPr lang="en-GB" noProof="0" dirty="0"/>
              <a:t>2° level</a:t>
            </a:r>
          </a:p>
          <a:p>
            <a:pPr lvl="2"/>
            <a:r>
              <a:rPr lang="en-GB" noProof="0" dirty="0"/>
              <a:t>3° level</a:t>
            </a:r>
          </a:p>
          <a:p>
            <a:pPr lvl="3"/>
            <a:r>
              <a:rPr lang="en-GB" noProof="0" dirty="0"/>
              <a:t>4° level</a:t>
            </a:r>
          </a:p>
          <a:p>
            <a:pPr lvl="4"/>
            <a:r>
              <a:rPr lang="en-GB" noProof="0" dirty="0"/>
              <a:t>5° level</a:t>
            </a:r>
          </a:p>
        </p:txBody>
      </p:sp>
      <p:sp>
        <p:nvSpPr>
          <p:cNvPr id="5" name="ContentColumn1"/>
          <p:cNvSpPr>
            <a:spLocks noGrp="1"/>
          </p:cNvSpPr>
          <p:nvPr>
            <p:ph sz="quarter" idx="17" hasCustomPrompt="1"/>
          </p:nvPr>
        </p:nvSpPr>
        <p:spPr>
          <a:xfrm>
            <a:off x="270000" y="1260000"/>
            <a:ext cx="4140000" cy="4680000"/>
          </a:xfrm>
        </p:spPr>
        <p:txBody>
          <a:bodyPr/>
          <a:lstStyle>
            <a:lvl1pPr marL="176213" marR="0" indent="-1762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1pPr>
            <a:lvl2pPr marL="627063" marR="0" indent="-1698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2pPr>
            <a:lvl3pPr marL="1079500" marR="0" indent="-1651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3pPr>
            <a:lvl4pPr marL="1522413" marR="0" indent="-1508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4pPr>
            <a:lvl5pPr marL="1973263" marR="0" indent="-1444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5pPr>
          </a:lstStyle>
          <a:p>
            <a:pPr lvl="0"/>
            <a:r>
              <a:rPr lang="en-GB" noProof="0" dirty="0"/>
              <a:t>Insert text</a:t>
            </a:r>
          </a:p>
          <a:p>
            <a:pPr lvl="1"/>
            <a:r>
              <a:rPr lang="en-GB" noProof="0" dirty="0"/>
              <a:t>2° level</a:t>
            </a:r>
          </a:p>
          <a:p>
            <a:pPr lvl="2"/>
            <a:r>
              <a:rPr lang="en-GB" noProof="0" dirty="0"/>
              <a:t>3° level</a:t>
            </a:r>
          </a:p>
          <a:p>
            <a:pPr lvl="3"/>
            <a:r>
              <a:rPr lang="en-GB" noProof="0" dirty="0"/>
              <a:t>4° level</a:t>
            </a:r>
          </a:p>
          <a:p>
            <a:pPr lvl="4"/>
            <a:r>
              <a:rPr lang="en-GB" noProof="0" dirty="0"/>
              <a:t>5°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ts val="2200"/>
              </a:lnSpc>
              <a:defRPr/>
            </a:lvl1pPr>
          </a:lstStyle>
          <a:p>
            <a:r>
              <a:rPr lang="en-GB" noProof="0" dirty="0"/>
              <a:t>Insert title</a:t>
            </a:r>
          </a:p>
        </p:txBody>
      </p:sp>
    </p:spTree>
    <p:extLst>
      <p:ext uri="{BB962C8B-B14F-4D97-AF65-F5344CB8AC3E}">
        <p14:creationId xmlns:p14="http://schemas.microsoft.com/office/powerpoint/2010/main" val="2661229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nal Slide - 2 Columns Text without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egalEntity"/>
          <p:cNvSpPr>
            <a:spLocks noGrp="1"/>
          </p:cNvSpPr>
          <p:nvPr>
            <p:ph type="body" sz="quarter" idx="12" hasCustomPrompt="1"/>
          </p:nvPr>
        </p:nvSpPr>
        <p:spPr>
          <a:xfrm>
            <a:off x="3312000" y="6705380"/>
            <a:ext cx="2520000" cy="144000"/>
          </a:xfrm>
        </p:spPr>
        <p:txBody>
          <a:bodyPr>
            <a:noAutofit/>
          </a:bodyPr>
          <a:lstStyle>
            <a:lvl1pPr marL="0" marR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 sz="1000">
                <a:latin typeface="+mn-lt"/>
              </a:defRPr>
            </a:lvl1pPr>
            <a:lvl2pPr marL="457200" indent="0" algn="ctr">
              <a:buFontTx/>
              <a:buNone/>
              <a:defRPr sz="900"/>
            </a:lvl2pPr>
            <a:lvl3pPr marL="914400" indent="0" algn="ctr">
              <a:buFontTx/>
              <a:buNone/>
              <a:defRPr sz="900"/>
            </a:lvl3pPr>
            <a:lvl4pPr marL="1371600" indent="0" algn="ctr">
              <a:buFontTx/>
              <a:buNone/>
              <a:defRPr sz="900"/>
            </a:lvl4pPr>
            <a:lvl5pPr marL="1828800" indent="0" algn="ctr">
              <a:buFontTx/>
              <a:buNone/>
              <a:defRPr sz="900"/>
            </a:lvl5pPr>
          </a:lstStyle>
          <a:p>
            <a:pPr marL="0" marR="0" lvl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/>
            </a:pPr>
            <a:r>
              <a:rPr lang="en-GB" noProof="0" dirty="0"/>
              <a:t>[Insert legal entity - classification level]</a:t>
            </a:r>
          </a:p>
        </p:txBody>
      </p:sp>
      <p:sp>
        <p:nvSpPr>
          <p:cNvPr id="8" name="Footer"/>
          <p:cNvSpPr>
            <a:spLocks noGrp="1"/>
          </p:cNvSpPr>
          <p:nvPr>
            <p:ph type="body" sz="quarter" idx="17" hasCustomPrompt="1"/>
          </p:nvPr>
        </p:nvSpPr>
        <p:spPr>
          <a:xfrm>
            <a:off x="720000" y="6318250"/>
            <a:ext cx="7704000" cy="360000"/>
          </a:xfrm>
        </p:spPr>
        <p:txBody>
          <a:bodyPr>
            <a:noAutofit/>
          </a:bodyPr>
          <a:lstStyle>
            <a:lvl1pPr marL="0" indent="0">
              <a:buNone/>
              <a:defRPr sz="800">
                <a:latin typeface="+mn-lt"/>
              </a:defRPr>
            </a:lvl1pPr>
            <a:lvl2pPr marL="457188" indent="0">
              <a:buNone/>
              <a:defRPr sz="800">
                <a:latin typeface="UniCredit" panose="02000506040000020004" pitchFamily="2" charset="0"/>
              </a:defRPr>
            </a:lvl2pPr>
            <a:lvl3pPr marL="914377" indent="0">
              <a:buNone/>
              <a:defRPr sz="800">
                <a:latin typeface="UniCredit" panose="02000506040000020004" pitchFamily="2" charset="0"/>
              </a:defRPr>
            </a:lvl3pPr>
            <a:lvl4pPr marL="1371566" indent="0">
              <a:buNone/>
              <a:defRPr sz="800">
                <a:latin typeface="UniCredit" panose="02000506040000020004" pitchFamily="2" charset="0"/>
              </a:defRPr>
            </a:lvl4pPr>
            <a:lvl5pPr marL="1828755" indent="0">
              <a:buNone/>
              <a:defRPr sz="800">
                <a:latin typeface="UniCredit" panose="02000506040000020004" pitchFamily="2" charset="0"/>
              </a:defRPr>
            </a:lvl5pPr>
          </a:lstStyle>
          <a:p>
            <a:pPr lvl="0"/>
            <a:r>
              <a:rPr lang="en-GB" noProof="0" dirty="0"/>
              <a:t>Insert notes</a:t>
            </a:r>
          </a:p>
        </p:txBody>
      </p:sp>
      <p:sp>
        <p:nvSpPr>
          <p:cNvPr id="4" name="SlideNumb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dirty="0" smtClean="0"/>
              <a:pPr>
                <a:defRPr/>
              </a:pPr>
              <a:t>‹#›</a:t>
            </a:fld>
            <a:endParaRPr lang="en-GB" noProof="1"/>
          </a:p>
        </p:txBody>
      </p:sp>
      <p:sp>
        <p:nvSpPr>
          <p:cNvPr id="11" name="ContentColumn2"/>
          <p:cNvSpPr>
            <a:spLocks noGrp="1"/>
          </p:cNvSpPr>
          <p:nvPr>
            <p:ph sz="quarter" idx="16" hasCustomPrompt="1"/>
          </p:nvPr>
        </p:nvSpPr>
        <p:spPr>
          <a:xfrm>
            <a:off x="4820400" y="1260000"/>
            <a:ext cx="4140000" cy="4680000"/>
          </a:xfrm>
        </p:spPr>
        <p:txBody>
          <a:bodyPr/>
          <a:lstStyle>
            <a:lvl1pPr marL="176213" marR="0" indent="-1762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1pPr>
            <a:lvl2pPr marL="627063" marR="0" indent="-1698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2pPr>
            <a:lvl3pPr marL="1079500" marR="0" indent="-1651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3pPr>
            <a:lvl4pPr marL="1522413" marR="0" indent="-1508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4pPr>
            <a:lvl5pPr marL="1973263" marR="0" indent="-1444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5pPr>
          </a:lstStyle>
          <a:p>
            <a:pPr lvl="0"/>
            <a:r>
              <a:rPr lang="en-GB" noProof="0" dirty="0"/>
              <a:t>Insert text</a:t>
            </a:r>
          </a:p>
          <a:p>
            <a:pPr lvl="1"/>
            <a:r>
              <a:rPr lang="en-GB" noProof="0" dirty="0"/>
              <a:t>2° level</a:t>
            </a:r>
          </a:p>
          <a:p>
            <a:pPr lvl="2"/>
            <a:r>
              <a:rPr lang="en-GB" noProof="0" dirty="0"/>
              <a:t>3° level</a:t>
            </a:r>
          </a:p>
          <a:p>
            <a:pPr lvl="3"/>
            <a:r>
              <a:rPr lang="en-GB" noProof="0" dirty="0"/>
              <a:t>4° level</a:t>
            </a:r>
          </a:p>
          <a:p>
            <a:pPr lvl="4"/>
            <a:r>
              <a:rPr lang="en-GB" noProof="0" dirty="0"/>
              <a:t>5° level</a:t>
            </a:r>
          </a:p>
        </p:txBody>
      </p:sp>
      <p:sp>
        <p:nvSpPr>
          <p:cNvPr id="6" name="ContentColumn1"/>
          <p:cNvSpPr>
            <a:spLocks noGrp="1"/>
          </p:cNvSpPr>
          <p:nvPr>
            <p:ph sz="quarter" idx="15" hasCustomPrompt="1"/>
          </p:nvPr>
        </p:nvSpPr>
        <p:spPr>
          <a:xfrm>
            <a:off x="269875" y="1260000"/>
            <a:ext cx="4140000" cy="4680000"/>
          </a:xfrm>
        </p:spPr>
        <p:txBody>
          <a:bodyPr/>
          <a:lstStyle>
            <a:lvl1pPr marL="176213" marR="0" indent="-1762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1pPr>
            <a:lvl2pPr marL="627063" marR="0" indent="-1698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2pPr>
            <a:lvl3pPr marL="1079500" marR="0" indent="-1651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3pPr>
            <a:lvl4pPr marL="1522413" marR="0" indent="-1508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4pPr>
            <a:lvl5pPr marL="1973263" marR="0" indent="-1444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5pPr>
          </a:lstStyle>
          <a:p>
            <a:pPr lvl="0"/>
            <a:r>
              <a:rPr lang="en-GB" noProof="0" dirty="0"/>
              <a:t>Insert text</a:t>
            </a:r>
          </a:p>
          <a:p>
            <a:pPr lvl="1"/>
            <a:r>
              <a:rPr lang="en-GB" noProof="0" dirty="0"/>
              <a:t>2° level</a:t>
            </a:r>
          </a:p>
          <a:p>
            <a:pPr lvl="2"/>
            <a:r>
              <a:rPr lang="en-GB" noProof="0" dirty="0"/>
              <a:t>3° level</a:t>
            </a:r>
          </a:p>
          <a:p>
            <a:pPr lvl="3"/>
            <a:r>
              <a:rPr lang="en-GB" noProof="0" dirty="0"/>
              <a:t>4° level</a:t>
            </a:r>
          </a:p>
          <a:p>
            <a:pPr lvl="4"/>
            <a:r>
              <a:rPr lang="en-GB" noProof="0" dirty="0"/>
              <a:t>5°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ts val="2200"/>
              </a:lnSpc>
              <a:defRPr/>
            </a:lvl1pPr>
          </a:lstStyle>
          <a:p>
            <a:r>
              <a:rPr lang="en-GB" noProof="0" dirty="0"/>
              <a:t>Insert title</a:t>
            </a:r>
          </a:p>
        </p:txBody>
      </p:sp>
    </p:spTree>
    <p:extLst>
      <p:ext uri="{BB962C8B-B14F-4D97-AF65-F5344CB8AC3E}">
        <p14:creationId xmlns:p14="http://schemas.microsoft.com/office/powerpoint/2010/main" val="2777749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egalEntity"/>
          <p:cNvSpPr>
            <a:spLocks noGrp="1"/>
          </p:cNvSpPr>
          <p:nvPr>
            <p:ph type="body" sz="quarter" idx="12" hasCustomPrompt="1"/>
          </p:nvPr>
        </p:nvSpPr>
        <p:spPr>
          <a:xfrm>
            <a:off x="3312000" y="6705380"/>
            <a:ext cx="2520000" cy="144000"/>
          </a:xfrm>
        </p:spPr>
        <p:txBody>
          <a:bodyPr>
            <a:noAutofit/>
          </a:bodyPr>
          <a:lstStyle>
            <a:lvl1pPr marL="0" marR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 sz="1000">
                <a:latin typeface="+mn-lt"/>
              </a:defRPr>
            </a:lvl1pPr>
            <a:lvl2pPr marL="457200" indent="0" algn="ctr">
              <a:buFontTx/>
              <a:buNone/>
              <a:defRPr sz="900"/>
            </a:lvl2pPr>
            <a:lvl3pPr marL="914400" indent="0" algn="ctr">
              <a:buFontTx/>
              <a:buNone/>
              <a:defRPr sz="900"/>
            </a:lvl3pPr>
            <a:lvl4pPr marL="1371600" indent="0" algn="ctr">
              <a:buFontTx/>
              <a:buNone/>
              <a:defRPr sz="900"/>
            </a:lvl4pPr>
            <a:lvl5pPr marL="1828800" indent="0" algn="ctr">
              <a:buFontTx/>
              <a:buNone/>
              <a:defRPr sz="900"/>
            </a:lvl5pPr>
          </a:lstStyle>
          <a:p>
            <a:pPr marL="0" marR="0" lvl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/>
            </a:pPr>
            <a:r>
              <a:rPr lang="en-GB" noProof="0" dirty="0"/>
              <a:t>[Insert legal entity - classification level]</a:t>
            </a:r>
          </a:p>
        </p:txBody>
      </p:sp>
      <p:sp>
        <p:nvSpPr>
          <p:cNvPr id="8" name="Footer"/>
          <p:cNvSpPr>
            <a:spLocks noGrp="1"/>
          </p:cNvSpPr>
          <p:nvPr>
            <p:ph type="body" sz="quarter" idx="16" hasCustomPrompt="1"/>
          </p:nvPr>
        </p:nvSpPr>
        <p:spPr>
          <a:xfrm>
            <a:off x="720000" y="6318250"/>
            <a:ext cx="7704000" cy="360000"/>
          </a:xfrm>
        </p:spPr>
        <p:txBody>
          <a:bodyPr>
            <a:noAutofit/>
          </a:bodyPr>
          <a:lstStyle>
            <a:lvl1pPr marL="0" indent="0">
              <a:buNone/>
              <a:defRPr sz="800">
                <a:latin typeface="+mn-lt"/>
              </a:defRPr>
            </a:lvl1pPr>
            <a:lvl2pPr marL="457188" indent="0">
              <a:buNone/>
              <a:defRPr sz="800">
                <a:latin typeface="UniCredit" panose="02000506040000020004" pitchFamily="2" charset="0"/>
              </a:defRPr>
            </a:lvl2pPr>
            <a:lvl3pPr marL="914377" indent="0">
              <a:buNone/>
              <a:defRPr sz="800">
                <a:latin typeface="UniCredit" panose="02000506040000020004" pitchFamily="2" charset="0"/>
              </a:defRPr>
            </a:lvl3pPr>
            <a:lvl4pPr marL="1371566" indent="0">
              <a:buNone/>
              <a:defRPr sz="800">
                <a:latin typeface="UniCredit" panose="02000506040000020004" pitchFamily="2" charset="0"/>
              </a:defRPr>
            </a:lvl4pPr>
            <a:lvl5pPr marL="1828755" indent="0">
              <a:buNone/>
              <a:defRPr sz="800">
                <a:latin typeface="UniCredit" panose="02000506040000020004" pitchFamily="2" charset="0"/>
              </a:defRPr>
            </a:lvl5pPr>
          </a:lstStyle>
          <a:p>
            <a:pPr lvl="0"/>
            <a:r>
              <a:rPr lang="en-GB" noProof="0" dirty="0"/>
              <a:t>Insert notes</a:t>
            </a:r>
          </a:p>
        </p:txBody>
      </p:sp>
      <p:sp>
        <p:nvSpPr>
          <p:cNvPr id="4" name="SlideNumb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dirty="0" smtClean="0"/>
              <a:pPr>
                <a:defRPr/>
              </a:pPr>
              <a:t>‹#›</a:t>
            </a:fld>
            <a:endParaRPr lang="en-GB" noProof="1"/>
          </a:p>
        </p:txBody>
      </p:sp>
      <p:sp>
        <p:nvSpPr>
          <p:cNvPr id="5" name="Text"/>
          <p:cNvSpPr>
            <a:spLocks noGrp="1"/>
          </p:cNvSpPr>
          <p:nvPr>
            <p:ph type="body" sz="quarter" idx="15" hasCustomPrompt="1"/>
          </p:nvPr>
        </p:nvSpPr>
        <p:spPr>
          <a:xfrm>
            <a:off x="270000" y="1260000"/>
            <a:ext cx="8690400" cy="4680000"/>
          </a:xfrm>
        </p:spPr>
        <p:txBody>
          <a:bodyPr anchor="ctr">
            <a:noAutofit/>
          </a:bodyPr>
          <a:lstStyle>
            <a:lvl1pPr marL="266400" indent="-266400">
              <a:buClr>
                <a:srgbClr val="E1061C"/>
              </a:buClr>
              <a:defRPr sz="1800"/>
            </a:lvl1pPr>
            <a:lvl2pPr>
              <a:buClr>
                <a:srgbClr val="E1061C"/>
              </a:buClr>
              <a:defRPr sz="1800"/>
            </a:lvl2pPr>
            <a:lvl3pPr>
              <a:buClr>
                <a:srgbClr val="E1061C"/>
              </a:buClr>
              <a:defRPr sz="1800"/>
            </a:lvl3pPr>
            <a:lvl4pPr>
              <a:spcBef>
                <a:spcPts val="432"/>
              </a:spcBef>
              <a:buClr>
                <a:srgbClr val="E1061C"/>
              </a:buClr>
              <a:defRPr sz="1800"/>
            </a:lvl4pPr>
            <a:lvl5pPr>
              <a:spcBef>
                <a:spcPts val="432"/>
              </a:spcBef>
              <a:buClr>
                <a:srgbClr val="E1061C"/>
              </a:buClr>
              <a:defRPr sz="1800"/>
            </a:lvl5pPr>
          </a:lstStyle>
          <a:p>
            <a:pPr lvl="0"/>
            <a:r>
              <a:rPr lang="en-GB" noProof="0" dirty="0"/>
              <a:t>Insert text</a:t>
            </a:r>
          </a:p>
          <a:p>
            <a:pPr lvl="1"/>
            <a:r>
              <a:rPr lang="en-GB" noProof="0" dirty="0"/>
              <a:t>2° level</a:t>
            </a:r>
          </a:p>
          <a:p>
            <a:pPr lvl="2"/>
            <a:r>
              <a:rPr lang="en-GB" noProof="0" dirty="0"/>
              <a:t>3° level</a:t>
            </a:r>
          </a:p>
          <a:p>
            <a:pPr lvl="3"/>
            <a:r>
              <a:rPr lang="en-GB" noProof="0" dirty="0"/>
              <a:t>4° level</a:t>
            </a:r>
          </a:p>
          <a:p>
            <a:pPr lvl="4"/>
            <a:r>
              <a:rPr lang="en-GB" noProof="0" dirty="0"/>
              <a:t>5°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ts val="2200"/>
              </a:lnSpc>
              <a:defRPr/>
            </a:lvl1pPr>
          </a:lstStyle>
          <a:p>
            <a:r>
              <a:rPr lang="en-GB" noProof="0" dirty="0"/>
              <a:t>Insert agenda</a:t>
            </a:r>
          </a:p>
        </p:txBody>
      </p:sp>
    </p:spTree>
    <p:extLst>
      <p:ext uri="{BB962C8B-B14F-4D97-AF65-F5344CB8AC3E}">
        <p14:creationId xmlns:p14="http://schemas.microsoft.com/office/powerpoint/2010/main" val="1972167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age - Text - One B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lueGradient"/>
          <p:cNvSpPr/>
          <p:nvPr userDrawn="1"/>
        </p:nvSpPr>
        <p:spPr bwMode="gray">
          <a:xfrm>
            <a:off x="0" y="4280400"/>
            <a:ext cx="9144000" cy="2592000"/>
          </a:xfrm>
          <a:prstGeom prst="rect">
            <a:avLst/>
          </a:prstGeom>
          <a:gradFill flip="none" rotWithShape="1">
            <a:gsLst>
              <a:gs pos="11000">
                <a:schemeClr val="bg1">
                  <a:alpha val="78000"/>
                </a:schemeClr>
              </a:gs>
              <a:gs pos="100000">
                <a:srgbClr val="2EAEDA">
                  <a:alpha val="78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0" noProof="1">
              <a:noFill/>
              <a:latin typeface="UniCredit" panose="02000506040000020004" pitchFamily="2" charset="0"/>
              <a:cs typeface="Arial" panose="020B0604020202020204" pitchFamily="34" charset="0"/>
            </a:endParaRPr>
          </a:p>
        </p:txBody>
      </p:sp>
      <p:sp>
        <p:nvSpPr>
          <p:cNvPr id="4" name="LegalEntity"/>
          <p:cNvSpPr>
            <a:spLocks noGrp="1"/>
          </p:cNvSpPr>
          <p:nvPr>
            <p:ph type="body" sz="quarter" idx="13" hasCustomPrompt="1"/>
          </p:nvPr>
        </p:nvSpPr>
        <p:spPr>
          <a:xfrm>
            <a:off x="5842800" y="4546800"/>
            <a:ext cx="2880000" cy="208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r">
              <a:buFontTx/>
              <a:buNone/>
              <a:defRPr sz="1200"/>
            </a:lvl1pPr>
            <a:lvl2pPr marL="475200" indent="0" algn="r">
              <a:buFontTx/>
              <a:buNone/>
              <a:defRPr sz="1200"/>
            </a:lvl2pPr>
            <a:lvl3pPr algn="r">
              <a:buFontTx/>
              <a:buNone/>
              <a:defRPr sz="1200"/>
            </a:lvl3pPr>
            <a:lvl4pPr marL="1425600" indent="0" algn="r">
              <a:buFontTx/>
              <a:buNone/>
              <a:defRPr sz="1200"/>
            </a:lvl4pPr>
            <a:lvl5pPr marL="2001600" indent="0" algn="r">
              <a:buFontTx/>
              <a:buNone/>
              <a:defRPr sz="1200"/>
            </a:lvl5pPr>
          </a:lstStyle>
          <a:p>
            <a:pPr lvl="0"/>
            <a:r>
              <a:rPr lang="en-GB" noProof="0" dirty="0"/>
              <a:t>[Insert legal entity - classification level]</a:t>
            </a:r>
          </a:p>
        </p:txBody>
      </p:sp>
      <p:sp>
        <p:nvSpPr>
          <p:cNvPr id="7" name="CityDate"/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4942800"/>
            <a:ext cx="5040000" cy="208800"/>
          </a:xfrm>
        </p:spPr>
        <p:txBody>
          <a:bodyPr anchor="b">
            <a:normAutofit/>
          </a:bodyPr>
          <a:lstStyle>
            <a:lvl1pPr marL="0" indent="0" fontAlgn="auto">
              <a:spcBef>
                <a:spcPts val="0"/>
              </a:spcBef>
              <a:spcAft>
                <a:spcPts val="0"/>
              </a:spcAft>
              <a:buNone/>
              <a:defRPr sz="1000" b="1">
                <a:latin typeface="+mn-lt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GB" noProof="0" dirty="0"/>
              <a:t>Insert city and date</a:t>
            </a:r>
          </a:p>
        </p:txBody>
      </p:sp>
      <p:sp>
        <p:nvSpPr>
          <p:cNvPr id="3" name="NameFunction"/>
          <p:cNvSpPr>
            <a:spLocks noGrp="1"/>
          </p:cNvSpPr>
          <p:nvPr>
            <p:ph type="body" sz="quarter" idx="17" hasCustomPrompt="1"/>
          </p:nvPr>
        </p:nvSpPr>
        <p:spPr>
          <a:xfrm>
            <a:off x="539750" y="4546800"/>
            <a:ext cx="5040000" cy="2088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>
                <a:latin typeface="+mn-lt"/>
              </a:defRPr>
            </a:lvl1pPr>
            <a:lvl2pPr marL="457188" indent="0">
              <a:buNone/>
              <a:defRPr sz="1200" b="1">
                <a:latin typeface="UniCredit" panose="02000506040000020004" pitchFamily="2" charset="0"/>
              </a:defRPr>
            </a:lvl2pPr>
            <a:lvl3pPr marL="914377" indent="0">
              <a:buNone/>
              <a:defRPr sz="1200" b="1">
                <a:latin typeface="UniCredit" panose="02000506040000020004" pitchFamily="2" charset="0"/>
              </a:defRPr>
            </a:lvl3pPr>
            <a:lvl4pPr marL="1371566" indent="0">
              <a:buNone/>
              <a:defRPr sz="1200" b="1">
                <a:latin typeface="UniCredit" panose="02000506040000020004" pitchFamily="2" charset="0"/>
              </a:defRPr>
            </a:lvl4pPr>
            <a:lvl5pPr marL="1828755" indent="0">
              <a:buNone/>
              <a:defRPr sz="1200" b="1">
                <a:latin typeface="UniCredit" panose="02000506040000020004" pitchFamily="2" charset="0"/>
              </a:defRPr>
            </a:lvl5pPr>
          </a:lstStyle>
          <a:p>
            <a:pPr>
              <a:defRPr/>
            </a:pPr>
            <a:r>
              <a:rPr lang="en-GB" noProof="0" dirty="0"/>
              <a:t>Insert name and function</a:t>
            </a:r>
          </a:p>
        </p:txBody>
      </p:sp>
      <p:sp>
        <p:nvSpPr>
          <p:cNvPr id="24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539749" y="3279600"/>
            <a:ext cx="8179200" cy="828000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400"/>
            </a:lvl1pPr>
          </a:lstStyle>
          <a:p>
            <a:pPr lvl="0"/>
            <a:r>
              <a:rPr lang="en-GB" noProof="0" dirty="0"/>
              <a:t>Insert subtitle</a:t>
            </a:r>
          </a:p>
        </p:txBody>
      </p:sp>
      <p:sp>
        <p:nvSpPr>
          <p:cNvPr id="21" name="Title"/>
          <p:cNvSpPr>
            <a:spLocks noGrp="1"/>
          </p:cNvSpPr>
          <p:nvPr>
            <p:ph type="title" hasCustomPrompt="1"/>
          </p:nvPr>
        </p:nvSpPr>
        <p:spPr>
          <a:xfrm>
            <a:off x="540000" y="892800"/>
            <a:ext cx="5760000" cy="222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ts val="3200"/>
              </a:lnSpc>
              <a:defRPr lang="en-GB" sz="3400" noProof="0" dirty="0">
                <a:latin typeface="+mj-lt"/>
                <a:cs typeface="+mj-cs"/>
              </a:defRPr>
            </a:lvl1pPr>
          </a:lstStyle>
          <a:p>
            <a:pPr lvl="0" defTabSz="966788"/>
            <a:r>
              <a:rPr lang="en-GB" noProof="0" dirty="0"/>
              <a:t>Insert title</a:t>
            </a:r>
          </a:p>
        </p:txBody>
      </p:sp>
      <p:sp>
        <p:nvSpPr>
          <p:cNvPr id="6" name="CompositeLogo"/>
          <p:cNvSpPr>
            <a:spLocks noGrp="1" noChangeAspect="1"/>
          </p:cNvSpPr>
          <p:nvPr>
            <p:ph type="body" sz="quarter" idx="16"/>
          </p:nvPr>
        </p:nvSpPr>
        <p:spPr bwMode="gray">
          <a:xfrm>
            <a:off x="6487200" y="432000"/>
            <a:ext cx="2235600" cy="1164827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  <a:latin typeface="UniCredit" panose="02000506040000020004" pitchFamily="2" charset="0"/>
              </a:defRPr>
            </a:lvl1pPr>
          </a:lstStyle>
          <a:p>
            <a:pPr lvl="0"/>
            <a:r>
              <a:rPr lang="en-US" noProof="1"/>
              <a:t>Click to edit Master text styles</a:t>
            </a:r>
          </a:p>
        </p:txBody>
      </p:sp>
      <p:pic>
        <p:nvPicPr>
          <p:cNvPr id="2" name="Logo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5500" y="54330600"/>
            <a:ext cx="7918720" cy="143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772701"/>
      </p:ext>
    </p:extLst>
  </p:cSld>
  <p:clrMapOvr>
    <a:masterClrMapping/>
  </p:clrMapOvr>
  <p:hf sldNum="0"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age - Picture -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lueGradient"/>
          <p:cNvSpPr/>
          <p:nvPr userDrawn="1"/>
        </p:nvSpPr>
        <p:spPr bwMode="gray">
          <a:xfrm>
            <a:off x="0" y="4280400"/>
            <a:ext cx="9144000" cy="2592000"/>
          </a:xfrm>
          <a:prstGeom prst="rect">
            <a:avLst/>
          </a:prstGeom>
          <a:gradFill flip="none" rotWithShape="1">
            <a:gsLst>
              <a:gs pos="11000">
                <a:schemeClr val="bg1">
                  <a:alpha val="78000"/>
                </a:schemeClr>
              </a:gs>
              <a:gs pos="100000">
                <a:srgbClr val="2EAEDA">
                  <a:alpha val="78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0" noProof="1">
              <a:noFill/>
              <a:latin typeface="UniCredit" panose="02000506040000020004" pitchFamily="2" charset="0"/>
            </a:endParaRPr>
          </a:p>
        </p:txBody>
      </p:sp>
      <p:sp>
        <p:nvSpPr>
          <p:cNvPr id="8" name="TitlePicture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280400"/>
          </a:xfrm>
          <a:prstGeom prst="rect">
            <a:avLst/>
          </a:prstGeom>
        </p:spPr>
        <p:txBody>
          <a:bodyPr lIns="0" tIns="0" rIns="0" bIns="0" anchor="ctr" anchorCtr="1">
            <a:normAutofit/>
          </a:bodyPr>
          <a:lstStyle>
            <a:lvl1pPr marL="0" indent="0">
              <a:buNone/>
              <a:defRPr sz="100">
                <a:noFill/>
                <a:latin typeface="UniCredit" panose="02000506040000020004" pitchFamily="2" charset="0"/>
              </a:defRPr>
            </a:lvl1pPr>
          </a:lstStyle>
          <a:p>
            <a:r>
              <a:rPr lang="en-GB" noProof="1"/>
              <a:t>Insert picture</a:t>
            </a:r>
          </a:p>
        </p:txBody>
      </p:sp>
      <p:sp>
        <p:nvSpPr>
          <p:cNvPr id="13" name="LegalEntity"/>
          <p:cNvSpPr>
            <a:spLocks noGrp="1"/>
          </p:cNvSpPr>
          <p:nvPr>
            <p:ph type="body" sz="quarter" idx="14" hasCustomPrompt="1"/>
          </p:nvPr>
        </p:nvSpPr>
        <p:spPr>
          <a:xfrm>
            <a:off x="5842800" y="4546800"/>
            <a:ext cx="2880000" cy="208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 sz="1200">
                <a:latin typeface="+mn-lt"/>
              </a:defRPr>
            </a:lvl1pPr>
            <a:lvl2pPr marL="475200" indent="0" algn="r">
              <a:buFontTx/>
              <a:buNone/>
              <a:defRPr sz="1200"/>
            </a:lvl2pPr>
            <a:lvl3pPr algn="r">
              <a:buFontTx/>
              <a:buNone/>
              <a:defRPr sz="1200"/>
            </a:lvl3pPr>
            <a:lvl4pPr marL="1425600" indent="0" algn="r">
              <a:buFontTx/>
              <a:buNone/>
              <a:defRPr sz="1200"/>
            </a:lvl4pPr>
            <a:lvl5pPr marL="2001600" indent="0" algn="r">
              <a:buFontTx/>
              <a:buNone/>
              <a:defRPr sz="1200"/>
            </a:lvl5pPr>
          </a:lstStyle>
          <a:p>
            <a:pPr marL="0" marR="0" lvl="0" indent="0" algn="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/>
            </a:pPr>
            <a:r>
              <a:rPr lang="en-GB" noProof="0" dirty="0"/>
              <a:t>[Insert legal entity - classification level]</a:t>
            </a:r>
          </a:p>
        </p:txBody>
      </p:sp>
      <p:sp>
        <p:nvSpPr>
          <p:cNvPr id="10" name="CityDate"/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4942800"/>
            <a:ext cx="5040000" cy="208800"/>
          </a:xfrm>
        </p:spPr>
        <p:txBody>
          <a:bodyPr anchor="b">
            <a:normAutofit/>
          </a:bodyPr>
          <a:lstStyle>
            <a:lvl1pPr marL="0" indent="0" fontAlgn="auto">
              <a:spcBef>
                <a:spcPts val="0"/>
              </a:spcBef>
              <a:spcAft>
                <a:spcPts val="0"/>
              </a:spcAft>
              <a:buNone/>
              <a:defRPr sz="1000" b="1">
                <a:latin typeface="+mn-lt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GB" noProof="0" dirty="0"/>
              <a:t>Insert city and date</a:t>
            </a:r>
          </a:p>
        </p:txBody>
      </p:sp>
      <p:sp>
        <p:nvSpPr>
          <p:cNvPr id="11" name="NameFunction"/>
          <p:cNvSpPr>
            <a:spLocks noGrp="1"/>
          </p:cNvSpPr>
          <p:nvPr>
            <p:ph type="body" sz="quarter" idx="17" hasCustomPrompt="1"/>
          </p:nvPr>
        </p:nvSpPr>
        <p:spPr>
          <a:xfrm>
            <a:off x="539750" y="4546800"/>
            <a:ext cx="5040000" cy="2088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>
                <a:latin typeface="+mn-lt"/>
              </a:defRPr>
            </a:lvl1pPr>
            <a:lvl2pPr marL="457188" indent="0">
              <a:buNone/>
              <a:defRPr sz="1200" b="1">
                <a:latin typeface="UniCredit" panose="02000506040000020004" pitchFamily="2" charset="0"/>
              </a:defRPr>
            </a:lvl2pPr>
            <a:lvl3pPr marL="914377" indent="0">
              <a:buNone/>
              <a:defRPr sz="1200" b="1">
                <a:latin typeface="UniCredit" panose="02000506040000020004" pitchFamily="2" charset="0"/>
              </a:defRPr>
            </a:lvl3pPr>
            <a:lvl4pPr marL="1371566" indent="0">
              <a:buNone/>
              <a:defRPr sz="1200" b="1">
                <a:latin typeface="UniCredit" panose="02000506040000020004" pitchFamily="2" charset="0"/>
              </a:defRPr>
            </a:lvl4pPr>
            <a:lvl5pPr marL="1828755" indent="0">
              <a:buNone/>
              <a:defRPr sz="1200" b="1">
                <a:latin typeface="UniCredit" panose="02000506040000020004" pitchFamily="2" charset="0"/>
              </a:defRPr>
            </a:lvl5pPr>
          </a:lstStyle>
          <a:p>
            <a:pPr>
              <a:defRPr/>
            </a:pPr>
            <a:r>
              <a:rPr lang="en-GB" noProof="0" dirty="0"/>
              <a:t>Insert name and function</a:t>
            </a:r>
          </a:p>
        </p:txBody>
      </p:sp>
      <p:sp>
        <p:nvSpPr>
          <p:cNvPr id="12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539749" y="3279600"/>
            <a:ext cx="8179200" cy="828000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400"/>
            </a:lvl1pPr>
          </a:lstStyle>
          <a:p>
            <a:pPr lvl="0"/>
            <a:r>
              <a:rPr lang="en-GB" noProof="0" dirty="0"/>
              <a:t>Insert subtitle</a:t>
            </a:r>
          </a:p>
        </p:txBody>
      </p:sp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540000" y="892800"/>
            <a:ext cx="6663600" cy="106200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lnSpc>
                <a:spcPts val="3200"/>
              </a:lnSpc>
              <a:defRPr sz="3400" b="1"/>
            </a:lvl1pPr>
          </a:lstStyle>
          <a:p>
            <a:r>
              <a:rPr lang="en-GB" noProof="0" dirty="0"/>
              <a:t>Insert title</a:t>
            </a:r>
          </a:p>
        </p:txBody>
      </p:sp>
      <p:sp>
        <p:nvSpPr>
          <p:cNvPr id="3" name="CompositeLogo"/>
          <p:cNvSpPr>
            <a:spLocks noGrp="1"/>
          </p:cNvSpPr>
          <p:nvPr>
            <p:ph type="body" sz="quarter" idx="16"/>
          </p:nvPr>
        </p:nvSpPr>
        <p:spPr bwMode="gray">
          <a:xfrm>
            <a:off x="7754400" y="432000"/>
            <a:ext cx="972000" cy="10728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  <a:latin typeface="UniCredit" panose="02000506040000020004" pitchFamily="2" charset="0"/>
              </a:defRPr>
            </a:lvl1pPr>
            <a:lvl2pPr>
              <a:defRPr sz="100"/>
            </a:lvl2pPr>
            <a:lvl3pPr>
              <a:defRPr sz="100"/>
            </a:lvl3pPr>
            <a:lvl4pPr>
              <a:defRPr sz="100"/>
            </a:lvl4pPr>
            <a:lvl5pPr>
              <a:defRPr sz="100"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pic>
        <p:nvPicPr>
          <p:cNvPr id="2" name="Logo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5500" y="54330600"/>
            <a:ext cx="7918720" cy="143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60882"/>
      </p:ext>
    </p:extLst>
  </p:cSld>
  <p:clrMapOvr>
    <a:masterClrMapping/>
  </p:clrMapOvr>
  <p:hf sldNum="0"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age - Picture - One Bank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lueGradient"/>
          <p:cNvSpPr/>
          <p:nvPr userDrawn="1"/>
        </p:nvSpPr>
        <p:spPr bwMode="gray">
          <a:xfrm>
            <a:off x="0" y="4280400"/>
            <a:ext cx="9144000" cy="2592000"/>
          </a:xfrm>
          <a:prstGeom prst="rect">
            <a:avLst/>
          </a:prstGeom>
          <a:gradFill flip="none" rotWithShape="1">
            <a:gsLst>
              <a:gs pos="11000">
                <a:schemeClr val="bg1">
                  <a:alpha val="78000"/>
                </a:schemeClr>
              </a:gs>
              <a:gs pos="100000">
                <a:srgbClr val="2EAEDA">
                  <a:alpha val="78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0" noProof="1">
              <a:noFill/>
              <a:latin typeface="UniCredit" panose="02000506040000020004" pitchFamily="2" charset="0"/>
            </a:endParaRPr>
          </a:p>
        </p:txBody>
      </p:sp>
      <p:sp>
        <p:nvSpPr>
          <p:cNvPr id="8" name="TitlePicture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280400"/>
          </a:xfrm>
          <a:prstGeom prst="rect">
            <a:avLst/>
          </a:prstGeom>
        </p:spPr>
        <p:txBody>
          <a:bodyPr lIns="0" tIns="0" rIns="0" bIns="0" anchor="ctr" anchorCtr="1">
            <a:normAutofit/>
          </a:bodyPr>
          <a:lstStyle>
            <a:lvl1pPr marL="0" indent="0">
              <a:buNone/>
              <a:defRPr sz="100">
                <a:noFill/>
                <a:latin typeface="UniCredit" panose="02000506040000020004" pitchFamily="2" charset="0"/>
              </a:defRPr>
            </a:lvl1pPr>
          </a:lstStyle>
          <a:p>
            <a:r>
              <a:rPr lang="en-GB" noProof="1"/>
              <a:t>Insert picture</a:t>
            </a:r>
          </a:p>
        </p:txBody>
      </p:sp>
      <p:sp>
        <p:nvSpPr>
          <p:cNvPr id="13" name="LegalEntity"/>
          <p:cNvSpPr>
            <a:spLocks noGrp="1"/>
          </p:cNvSpPr>
          <p:nvPr>
            <p:ph type="body" sz="quarter" idx="14" hasCustomPrompt="1"/>
          </p:nvPr>
        </p:nvSpPr>
        <p:spPr>
          <a:xfrm>
            <a:off x="5842800" y="4546800"/>
            <a:ext cx="2880000" cy="208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 sz="1200">
                <a:latin typeface="+mn-lt"/>
              </a:defRPr>
            </a:lvl1pPr>
            <a:lvl2pPr marL="475200" indent="0" algn="r">
              <a:buFontTx/>
              <a:buNone/>
              <a:defRPr sz="1200"/>
            </a:lvl2pPr>
            <a:lvl3pPr algn="r">
              <a:buFontTx/>
              <a:buNone/>
              <a:defRPr sz="1200"/>
            </a:lvl3pPr>
            <a:lvl4pPr marL="1425600" indent="0" algn="r">
              <a:buFontTx/>
              <a:buNone/>
              <a:defRPr sz="1200"/>
            </a:lvl4pPr>
            <a:lvl5pPr marL="2001600" indent="0" algn="r">
              <a:buFontTx/>
              <a:buNone/>
              <a:defRPr sz="1200"/>
            </a:lvl5pPr>
          </a:lstStyle>
          <a:p>
            <a:pPr marL="0" marR="0" lvl="0" indent="0" algn="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/>
            </a:pPr>
            <a:r>
              <a:rPr lang="en-GB" noProof="0" dirty="0"/>
              <a:t>[Insert legal entity - classification level]</a:t>
            </a:r>
          </a:p>
        </p:txBody>
      </p:sp>
      <p:sp>
        <p:nvSpPr>
          <p:cNvPr id="10" name="CityDate"/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4942800"/>
            <a:ext cx="5040000" cy="208800"/>
          </a:xfrm>
        </p:spPr>
        <p:txBody>
          <a:bodyPr anchor="b">
            <a:normAutofit/>
          </a:bodyPr>
          <a:lstStyle>
            <a:lvl1pPr marL="0" indent="0" fontAlgn="auto">
              <a:spcBef>
                <a:spcPts val="0"/>
              </a:spcBef>
              <a:spcAft>
                <a:spcPts val="0"/>
              </a:spcAft>
              <a:buNone/>
              <a:defRPr sz="1000" b="1">
                <a:latin typeface="+mn-lt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GB" noProof="0" dirty="0"/>
              <a:t>Insert city and date</a:t>
            </a:r>
          </a:p>
        </p:txBody>
      </p:sp>
      <p:sp>
        <p:nvSpPr>
          <p:cNvPr id="11" name="NameFunction"/>
          <p:cNvSpPr>
            <a:spLocks noGrp="1"/>
          </p:cNvSpPr>
          <p:nvPr>
            <p:ph type="body" sz="quarter" idx="17" hasCustomPrompt="1"/>
          </p:nvPr>
        </p:nvSpPr>
        <p:spPr>
          <a:xfrm>
            <a:off x="539750" y="4546800"/>
            <a:ext cx="5040000" cy="2088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>
                <a:latin typeface="+mn-lt"/>
              </a:defRPr>
            </a:lvl1pPr>
            <a:lvl2pPr marL="457188" indent="0">
              <a:buNone/>
              <a:defRPr sz="1200" b="1">
                <a:latin typeface="UniCredit" panose="02000506040000020004" pitchFamily="2" charset="0"/>
              </a:defRPr>
            </a:lvl2pPr>
            <a:lvl3pPr marL="914377" indent="0">
              <a:buNone/>
              <a:defRPr sz="1200" b="1">
                <a:latin typeface="UniCredit" panose="02000506040000020004" pitchFamily="2" charset="0"/>
              </a:defRPr>
            </a:lvl3pPr>
            <a:lvl4pPr marL="1371566" indent="0">
              <a:buNone/>
              <a:defRPr sz="1200" b="1">
                <a:latin typeface="UniCredit" panose="02000506040000020004" pitchFamily="2" charset="0"/>
              </a:defRPr>
            </a:lvl4pPr>
            <a:lvl5pPr marL="1828755" indent="0">
              <a:buNone/>
              <a:defRPr sz="1200" b="1">
                <a:latin typeface="UniCredit" panose="02000506040000020004" pitchFamily="2" charset="0"/>
              </a:defRPr>
            </a:lvl5pPr>
          </a:lstStyle>
          <a:p>
            <a:pPr>
              <a:defRPr/>
            </a:pPr>
            <a:r>
              <a:rPr lang="en-GB" noProof="0" dirty="0"/>
              <a:t>Insert name and function</a:t>
            </a:r>
          </a:p>
        </p:txBody>
      </p:sp>
      <p:sp>
        <p:nvSpPr>
          <p:cNvPr id="12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539749" y="3279600"/>
            <a:ext cx="8179200" cy="828000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400"/>
            </a:lvl1pPr>
          </a:lstStyle>
          <a:p>
            <a:pPr lvl="0"/>
            <a:r>
              <a:rPr lang="en-GB" noProof="0" dirty="0"/>
              <a:t>Insert subtitle</a:t>
            </a:r>
          </a:p>
        </p:txBody>
      </p:sp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540000" y="892800"/>
            <a:ext cx="5760000" cy="106200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lnSpc>
                <a:spcPts val="3200"/>
              </a:lnSpc>
              <a:defRPr sz="3400" b="1"/>
            </a:lvl1pPr>
          </a:lstStyle>
          <a:p>
            <a:r>
              <a:rPr lang="en-GB" noProof="0" dirty="0"/>
              <a:t>Insert title</a:t>
            </a:r>
          </a:p>
        </p:txBody>
      </p:sp>
      <p:sp>
        <p:nvSpPr>
          <p:cNvPr id="3" name="CompositeLogo"/>
          <p:cNvSpPr>
            <a:spLocks noGrp="1" noChangeAspect="1"/>
          </p:cNvSpPr>
          <p:nvPr>
            <p:ph type="body" sz="quarter" idx="16"/>
          </p:nvPr>
        </p:nvSpPr>
        <p:spPr bwMode="gray">
          <a:xfrm>
            <a:off x="6487200" y="432000"/>
            <a:ext cx="2235600" cy="1164827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  <a:latin typeface="UniCredit" panose="02000506040000020004" pitchFamily="2" charset="0"/>
              </a:defRPr>
            </a:lvl1pPr>
            <a:lvl2pPr>
              <a:defRPr sz="100"/>
            </a:lvl2pPr>
            <a:lvl3pPr>
              <a:defRPr sz="100"/>
            </a:lvl3pPr>
            <a:lvl4pPr>
              <a:defRPr sz="100"/>
            </a:lvl4pPr>
            <a:lvl5pPr>
              <a:defRPr sz="100"/>
            </a:lvl5pPr>
          </a:lstStyle>
          <a:p>
            <a:pPr lvl="0"/>
            <a:r>
              <a:rPr lang="en-US" noProof="1"/>
              <a:t>Click to edit Master text styles</a:t>
            </a:r>
          </a:p>
        </p:txBody>
      </p:sp>
      <p:pic>
        <p:nvPicPr>
          <p:cNvPr id="2" name="Logo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5500" y="54330600"/>
            <a:ext cx="7918720" cy="143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331605"/>
      </p:ext>
    </p:extLst>
  </p:cSld>
  <p:clrMapOvr>
    <a:masterClrMapping/>
  </p:clrMapOvr>
  <p:hf sldNum="0"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line"/>
          <p:cNvSpPr>
            <a:spLocks noChangeShapeType="1"/>
          </p:cNvSpPr>
          <p:nvPr/>
        </p:nvSpPr>
        <p:spPr bwMode="auto">
          <a:xfrm>
            <a:off x="0" y="1026000"/>
            <a:ext cx="9144000" cy="0"/>
          </a:xfrm>
          <a:prstGeom prst="line">
            <a:avLst/>
          </a:prstGeom>
          <a:noFill/>
          <a:ln w="19050">
            <a:solidFill>
              <a:srgbClr val="00AFD0"/>
            </a:solidFill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GB" sz="100" noProof="1">
              <a:latin typeface="UniCredit" panose="02000506040000020004" pitchFamily="2" charset="0"/>
              <a:cs typeface="Arial" panose="020B0604020202020204" pitchFamily="34" charset="0"/>
            </a:endParaRPr>
          </a:p>
        </p:txBody>
      </p:sp>
      <p:sp>
        <p:nvSpPr>
          <p:cNvPr id="6" name="SlideNumber"/>
          <p:cNvSpPr>
            <a:spLocks noGrp="1"/>
          </p:cNvSpPr>
          <p:nvPr>
            <p:ph type="sldNum" sz="quarter" idx="4"/>
          </p:nvPr>
        </p:nvSpPr>
        <p:spPr>
          <a:xfrm>
            <a:off x="270000" y="6318000"/>
            <a:ext cx="270000" cy="36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 baseline="0" smtClean="0">
                <a:solidFill>
                  <a:srgbClr val="00AFD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1D1043DC-2681-49D5-9D69-158B3FA3398E}" type="slidenum">
              <a:rPr lang="en-GB" noProof="1" dirty="0" smtClean="0"/>
              <a:pPr>
                <a:defRPr/>
              </a:pPr>
              <a:t>‹#›</a:t>
            </a:fld>
            <a:endParaRPr lang="en-GB" noProof="1"/>
          </a:p>
        </p:txBody>
      </p:sp>
      <p:sp>
        <p:nvSpPr>
          <p:cNvPr id="3" name="Text"/>
          <p:cNvSpPr>
            <a:spLocks noGrp="1"/>
          </p:cNvSpPr>
          <p:nvPr>
            <p:ph type="body" idx="1"/>
          </p:nvPr>
        </p:nvSpPr>
        <p:spPr>
          <a:xfrm>
            <a:off x="270000" y="1206000"/>
            <a:ext cx="8690400" cy="468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 noProof="0" dirty="0"/>
              <a:t>Insert text</a:t>
            </a:r>
          </a:p>
          <a:p>
            <a:pPr lvl="1"/>
            <a:r>
              <a:rPr lang="en-GB" noProof="0" dirty="0"/>
              <a:t>2° level</a:t>
            </a:r>
          </a:p>
          <a:p>
            <a:pPr lvl="2"/>
            <a:r>
              <a:rPr lang="en-GB" noProof="0" dirty="0"/>
              <a:t>3° level</a:t>
            </a:r>
          </a:p>
          <a:p>
            <a:pPr lvl="3"/>
            <a:r>
              <a:rPr lang="en-GB" noProof="0" dirty="0"/>
              <a:t>4° level</a:t>
            </a:r>
          </a:p>
          <a:p>
            <a:pPr lvl="4"/>
            <a:r>
              <a:rPr lang="en-GB" noProof="0" dirty="0"/>
              <a:t>5° level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70000" y="0"/>
            <a:ext cx="8690400" cy="1008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GB" noProof="0" dirty="0"/>
              <a:t>Insert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200" y="6300000"/>
            <a:ext cx="414000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149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69" r:id="rId2"/>
    <p:sldLayoutId id="2147483672" r:id="rId3"/>
    <p:sldLayoutId id="2147483673" r:id="rId4"/>
    <p:sldLayoutId id="2147483674" r:id="rId5"/>
    <p:sldLayoutId id="2147483676" r:id="rId6"/>
    <p:sldLayoutId id="2147483680" r:id="rId7"/>
    <p:sldLayoutId id="2147483671" r:id="rId8"/>
    <p:sldLayoutId id="2147483681" r:id="rId9"/>
    <p:sldLayoutId id="2147483682" r:id="rId10"/>
    <p:sldLayoutId id="2147483675" r:id="rId11"/>
    <p:sldLayoutId id="2147483665" r:id="rId12"/>
    <p:sldLayoutId id="2147483666" r:id="rId13"/>
    <p:sldLayoutId id="2147483667" r:id="rId14"/>
  </p:sldLayoutIdLst>
  <p:hf hdr="0" dt="0"/>
  <p:txStyles>
    <p:titleStyle>
      <a:lvl1pPr algn="l" rtl="0" eaLnBrk="1" fontAlgn="base" hangingPunct="1">
        <a:lnSpc>
          <a:spcPts val="2400"/>
        </a:lnSpc>
        <a:spcBef>
          <a:spcPct val="0"/>
        </a:spcBef>
        <a:spcAft>
          <a:spcPct val="0"/>
        </a:spcAft>
        <a:defRPr sz="2200" b="1" kern="120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5pPr>
      <a:lvl6pPr marL="342875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6pPr>
      <a:lvl7pPr marL="685749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7pPr>
      <a:lvl8pPr marL="1028624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8pPr>
      <a:lvl9pPr marL="1371498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9pPr>
    </p:titleStyle>
    <p:bodyStyle>
      <a:lvl1pPr marL="176396" marR="0" indent="-176396" algn="l" defTabSz="34287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E1061C"/>
        </a:buClr>
        <a:buSzTx/>
        <a:buFont typeface="Arial"/>
        <a:buChar char="•"/>
        <a:tabLst/>
        <a:defRPr sz="1600" kern="120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626384" marR="0" indent="-169196" algn="l" defTabSz="34287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E1061C"/>
        </a:buClr>
        <a:buSzTx/>
        <a:buFont typeface="Arial"/>
        <a:buChar char="•"/>
        <a:tabLst/>
        <a:defRPr sz="1600" kern="120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1079973" marR="0" indent="-165596" algn="l" defTabSz="34287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E1061C"/>
        </a:buClr>
        <a:buSzTx/>
        <a:buFont typeface="Arial"/>
        <a:buChar char="•"/>
        <a:tabLst/>
        <a:defRPr sz="1600" kern="120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1522762" marR="0" indent="-151196" algn="l" defTabSz="34287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E1061C"/>
        </a:buClr>
        <a:buSzTx/>
        <a:buFont typeface="Arial"/>
        <a:buChar char="•"/>
        <a:tabLst/>
        <a:defRPr sz="1600" kern="120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1972751" marR="0" indent="-143996" algn="l" defTabSz="34287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E1061C"/>
        </a:buClr>
        <a:buSzTx/>
        <a:buFont typeface="Arial"/>
        <a:buChar char="•"/>
        <a:tabLst/>
        <a:defRPr sz="1600" kern="120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1885809" indent="-171438" algn="l" defTabSz="685749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684" indent="-171438" algn="l" defTabSz="685749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558" indent="-171438" algn="l" defTabSz="685749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433" indent="-171438" algn="l" defTabSz="685749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oo.gl/VRtidt" TargetMode="External"/><Relationship Id="rId2" Type="http://schemas.openxmlformats.org/officeDocument/2006/relationships/hyperlink" Target="https://goo.gl/jBryjq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oo.gl/oaAMS6" TargetMode="External"/><Relationship Id="rId4" Type="http://schemas.openxmlformats.org/officeDocument/2006/relationships/hyperlink" Target="https://goo.gl/1C2BLi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hyperlink" Target="https://en.wikipedia.org/wiki/Kernel_method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hyperlink" Target="http://hunch.net/~coms-4771/quinlan.pdf" TargetMode="Externa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hyperlink" Target="https://www.autodeskresearch.com/publications/samestat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GB" dirty="0"/>
              <a:t>Milan, </a:t>
            </a:r>
            <a:r>
              <a:rPr lang="en-GB" dirty="0" smtClean="0"/>
              <a:t>June 7</a:t>
            </a:r>
            <a:r>
              <a:rPr lang="en-GB" baseline="30000" dirty="0" smtClean="0"/>
              <a:t>th</a:t>
            </a:r>
            <a:r>
              <a:rPr lang="en-GB" dirty="0"/>
              <a:t>, 2018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GB" dirty="0"/>
              <a:t>Gabriele Bonomi Boseggia, Fabio Colombo, Luca Mammi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/>
              <a:t>UniCredit Quant Community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Machine </a:t>
            </a:r>
            <a:r>
              <a:rPr lang="en-GB" dirty="0" smtClean="0"/>
              <a:t>Learning:</a:t>
            </a: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>a hands-on experience</a:t>
            </a:r>
          </a:p>
        </p:txBody>
      </p:sp>
    </p:spTree>
    <p:extLst>
      <p:ext uri="{BB962C8B-B14F-4D97-AF65-F5344CB8AC3E}">
        <p14:creationId xmlns:p14="http://schemas.microsoft.com/office/powerpoint/2010/main" val="17394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smtClean="0"/>
              <a:pPr>
                <a:defRPr/>
              </a:pPr>
              <a:t>10</a:t>
            </a:fld>
            <a:endParaRPr lang="en-GB" noProof="1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 smtClean="0"/>
              <a:t>But is accuracy the best measure for model performance?</a:t>
            </a:r>
          </a:p>
          <a:p>
            <a:r>
              <a:rPr lang="en-GB" dirty="0" smtClean="0"/>
              <a:t>Are there any better options?</a:t>
            </a:r>
          </a:p>
          <a:p>
            <a:r>
              <a:rPr lang="en-GB" dirty="0" smtClean="0"/>
              <a:t>Let's ask Rose…</a:t>
            </a:r>
          </a:p>
          <a:p>
            <a:endParaRPr lang="en-GB" dirty="0" smtClean="0"/>
          </a:p>
          <a:p>
            <a:endParaRPr lang="en-GB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Machine Learning: model performance</a:t>
            </a:r>
            <a:endParaRPr lang="en-GB" dirty="0"/>
          </a:p>
        </p:txBody>
      </p:sp>
      <p:grpSp>
        <p:nvGrpSpPr>
          <p:cNvPr id="15" name="Group 14"/>
          <p:cNvGrpSpPr/>
          <p:nvPr/>
        </p:nvGrpSpPr>
        <p:grpSpPr>
          <a:xfrm>
            <a:off x="5832000" y="5334692"/>
            <a:ext cx="3378681" cy="821701"/>
            <a:chOff x="5832000" y="2850293"/>
            <a:chExt cx="3378681" cy="821701"/>
          </a:xfrm>
        </p:grpSpPr>
        <p:sp>
          <p:nvSpPr>
            <p:cNvPr id="16" name="Rounded Rectangle 15"/>
            <p:cNvSpPr/>
            <p:nvPr/>
          </p:nvSpPr>
          <p:spPr>
            <a:xfrm>
              <a:off x="5832000" y="2850293"/>
              <a:ext cx="3197949" cy="644994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GB" dirty="0" smtClean="0">
                  <a:solidFill>
                    <a:schemeClr val="tx1"/>
                  </a:solidFill>
                </a:rPr>
                <a:t>Hands on the code!</a:t>
              </a:r>
            </a:p>
            <a:p>
              <a:r>
                <a:rPr lang="en-GB" b="1" u="sng" dirty="0" smtClean="0">
                  <a:solidFill>
                    <a:srgbClr val="F37726"/>
                  </a:solidFill>
                </a:rPr>
                <a:t>2_2_ModelPerformance.ipynb</a:t>
              </a:r>
            </a:p>
          </p:txBody>
        </p:sp>
        <p:pic>
          <p:nvPicPr>
            <p:cNvPr id="17" name="Picture 3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452" b="32241"/>
            <a:stretch/>
          </p:blipFill>
          <p:spPr bwMode="auto">
            <a:xfrm>
              <a:off x="8411466" y="3253945"/>
              <a:ext cx="799215" cy="4180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1026" name="Picture 2" descr="C:\Users\C305392\Desktop\mlTeachings\fig\drowning_scen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0668" y="2331254"/>
            <a:ext cx="5502664" cy="2769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2599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smtClean="0"/>
              <a:pPr>
                <a:defRPr/>
              </a:pPr>
              <a:t>11</a:t>
            </a:fld>
            <a:endParaRPr lang="en-GB" noProof="1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 smtClean="0"/>
              <a:t>Now that we have a way to measure model performance, how </a:t>
            </a:r>
            <a:r>
              <a:rPr lang="en-GB" dirty="0" smtClean="0"/>
              <a:t>do we select the </a:t>
            </a:r>
            <a:r>
              <a:rPr lang="en-GB" u="sng" dirty="0" smtClean="0"/>
              <a:t>best model</a:t>
            </a:r>
            <a:r>
              <a:rPr lang="en-GB" dirty="0" smtClean="0"/>
              <a:t>?</a:t>
            </a:r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r>
              <a:rPr lang="en-GB" dirty="0" smtClean="0"/>
              <a:t>And how do we tune its </a:t>
            </a:r>
            <a:r>
              <a:rPr lang="en-GB" i="1" dirty="0" err="1" smtClean="0"/>
              <a:t>hyperparameters</a:t>
            </a:r>
            <a:r>
              <a:rPr lang="en-GB" dirty="0" smtClean="0"/>
              <a:t>?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Machine Learning: model </a:t>
            </a:r>
            <a:r>
              <a:rPr lang="en-GB" dirty="0" smtClean="0"/>
              <a:t>selection and </a:t>
            </a:r>
            <a:r>
              <a:rPr lang="en-GB" dirty="0" err="1" smtClean="0"/>
              <a:t>hyperparameter</a:t>
            </a:r>
            <a:r>
              <a:rPr lang="en-GB" dirty="0" smtClean="0"/>
              <a:t> tuning</a:t>
            </a:r>
            <a:endParaRPr lang="en-GB" dirty="0"/>
          </a:p>
        </p:txBody>
      </p:sp>
      <p:grpSp>
        <p:nvGrpSpPr>
          <p:cNvPr id="19" name="Group 18"/>
          <p:cNvGrpSpPr/>
          <p:nvPr/>
        </p:nvGrpSpPr>
        <p:grpSpPr>
          <a:xfrm>
            <a:off x="4934310" y="2125666"/>
            <a:ext cx="4276371" cy="821701"/>
            <a:chOff x="4934310" y="2850293"/>
            <a:chExt cx="4276371" cy="821701"/>
          </a:xfrm>
        </p:grpSpPr>
        <p:sp>
          <p:nvSpPr>
            <p:cNvPr id="20" name="Rounded Rectangle 19"/>
            <p:cNvSpPr/>
            <p:nvPr/>
          </p:nvSpPr>
          <p:spPr>
            <a:xfrm>
              <a:off x="4934310" y="2850293"/>
              <a:ext cx="4095640" cy="644994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GB" dirty="0" smtClean="0">
                  <a:solidFill>
                    <a:schemeClr val="tx1"/>
                  </a:solidFill>
                </a:rPr>
                <a:t>Hands on the code!</a:t>
              </a:r>
            </a:p>
            <a:p>
              <a:r>
                <a:rPr lang="en-GB" b="1" u="sng" dirty="0">
                  <a:solidFill>
                    <a:srgbClr val="F37726"/>
                  </a:solidFill>
                </a:rPr>
                <a:t>2_3_ModelSelection.ipynb</a:t>
              </a:r>
            </a:p>
          </p:txBody>
        </p:sp>
        <p:pic>
          <p:nvPicPr>
            <p:cNvPr id="21" name="Picture 3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452" b="32241"/>
            <a:stretch/>
          </p:blipFill>
          <p:spPr bwMode="auto">
            <a:xfrm>
              <a:off x="8411466" y="3253945"/>
              <a:ext cx="799215" cy="4180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22" name="Group 21"/>
          <p:cNvGrpSpPr/>
          <p:nvPr/>
        </p:nvGrpSpPr>
        <p:grpSpPr>
          <a:xfrm>
            <a:off x="4934310" y="4661832"/>
            <a:ext cx="4276371" cy="821701"/>
            <a:chOff x="4934310" y="2850293"/>
            <a:chExt cx="4276371" cy="821701"/>
          </a:xfrm>
        </p:grpSpPr>
        <p:sp>
          <p:nvSpPr>
            <p:cNvPr id="23" name="Rounded Rectangle 22"/>
            <p:cNvSpPr/>
            <p:nvPr/>
          </p:nvSpPr>
          <p:spPr>
            <a:xfrm>
              <a:off x="4934310" y="2850293"/>
              <a:ext cx="4095640" cy="644994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GB" dirty="0" smtClean="0">
                  <a:solidFill>
                    <a:schemeClr val="tx1"/>
                  </a:solidFill>
                </a:rPr>
                <a:t>Hands on the code!</a:t>
              </a:r>
            </a:p>
            <a:p>
              <a:r>
                <a:rPr lang="en-GB" b="1" u="sng" dirty="0" smtClean="0">
                  <a:solidFill>
                    <a:srgbClr val="F37726"/>
                  </a:solidFill>
                </a:rPr>
                <a:t>2_4_HyperparameterOptimization.ipynb</a:t>
              </a:r>
              <a:endParaRPr lang="en-GB" b="1" u="sng" dirty="0" smtClean="0">
                <a:solidFill>
                  <a:srgbClr val="F37726"/>
                </a:solidFill>
              </a:endParaRPr>
            </a:p>
          </p:txBody>
        </p:sp>
        <p:pic>
          <p:nvPicPr>
            <p:cNvPr id="24" name="Picture 3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452" b="32241"/>
            <a:stretch/>
          </p:blipFill>
          <p:spPr bwMode="auto">
            <a:xfrm>
              <a:off x="8411466" y="3253945"/>
              <a:ext cx="799215" cy="4180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627109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smtClean="0"/>
              <a:pPr>
                <a:defRPr/>
              </a:pPr>
              <a:t>12</a:t>
            </a:fld>
            <a:endParaRPr lang="en-GB" noProof="1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GB" dirty="0" smtClean="0"/>
              <a:t>Let's try our </a:t>
            </a:r>
            <a:r>
              <a:rPr lang="en-GB" dirty="0" smtClean="0"/>
              <a:t>hand by trying to detect some Credit </a:t>
            </a:r>
            <a:r>
              <a:rPr lang="en-GB" dirty="0" smtClean="0"/>
              <a:t>Card </a:t>
            </a:r>
            <a:r>
              <a:rPr lang="en-GB" dirty="0" smtClean="0"/>
              <a:t>Frauds!</a:t>
            </a:r>
            <a:endParaRPr lang="en-GB" dirty="0" smtClean="0"/>
          </a:p>
          <a:p>
            <a:endParaRPr lang="en-GB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Let's give it all a try!</a:t>
            </a:r>
            <a:endParaRPr lang="en-GB" dirty="0"/>
          </a:p>
        </p:txBody>
      </p:sp>
      <p:grpSp>
        <p:nvGrpSpPr>
          <p:cNvPr id="15" name="Group 14"/>
          <p:cNvGrpSpPr/>
          <p:nvPr/>
        </p:nvGrpSpPr>
        <p:grpSpPr>
          <a:xfrm>
            <a:off x="4934310" y="5334692"/>
            <a:ext cx="4276371" cy="821701"/>
            <a:chOff x="4934310" y="2850293"/>
            <a:chExt cx="4276371" cy="821701"/>
          </a:xfrm>
        </p:grpSpPr>
        <p:sp>
          <p:nvSpPr>
            <p:cNvPr id="16" name="Rounded Rectangle 15"/>
            <p:cNvSpPr/>
            <p:nvPr/>
          </p:nvSpPr>
          <p:spPr>
            <a:xfrm>
              <a:off x="4934310" y="2850293"/>
              <a:ext cx="4095640" cy="644994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en-GB" dirty="0" smtClean="0">
                  <a:solidFill>
                    <a:schemeClr val="tx1"/>
                  </a:solidFill>
                </a:rPr>
                <a:t>Hands on the code!</a:t>
              </a:r>
            </a:p>
            <a:p>
              <a:r>
                <a:rPr lang="en-GB" b="1" u="sng" dirty="0" smtClean="0">
                  <a:solidFill>
                    <a:srgbClr val="F37726"/>
                  </a:solidFill>
                </a:rPr>
                <a:t>2_5_CreditCardFraud.ipynb</a:t>
              </a:r>
            </a:p>
          </p:txBody>
        </p:sp>
        <p:pic>
          <p:nvPicPr>
            <p:cNvPr id="17" name="Picture 3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452" b="32241"/>
            <a:stretch/>
          </p:blipFill>
          <p:spPr bwMode="auto">
            <a:xfrm>
              <a:off x="8411466" y="3253945"/>
              <a:ext cx="799215" cy="4180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pic>
        <p:nvPicPr>
          <p:cNvPr id="2050" name="Picture 2" descr="C:\Users\C305392\Desktop\mlTeachings\fig\credit_card_fraud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2704" y="1942861"/>
            <a:ext cx="2958593" cy="294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1058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smtClean="0"/>
              <a:pPr>
                <a:defRPr/>
              </a:pPr>
              <a:t>2</a:t>
            </a:fld>
            <a:endParaRPr lang="en-GB" noProof="1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While we start talking, let's get the systems up and running: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If you followed the instructions and want to run </a:t>
            </a:r>
            <a:r>
              <a:rPr lang="en-US" dirty="0" err="1" smtClean="0"/>
              <a:t>Jupyter</a:t>
            </a:r>
            <a:r>
              <a:rPr lang="en-US" dirty="0" smtClean="0"/>
              <a:t> Notebooks </a:t>
            </a:r>
            <a:r>
              <a:rPr lang="en-US" b="1" dirty="0" smtClean="0"/>
              <a:t>locally</a:t>
            </a:r>
            <a:r>
              <a:rPr lang="en-US" dirty="0" smtClean="0"/>
              <a:t>, please download the zip file </a:t>
            </a:r>
            <a:r>
              <a:rPr lang="en-US" dirty="0"/>
              <a:t>with today's notebooks at </a:t>
            </a:r>
            <a:r>
              <a:rPr lang="en-US" u="sng" dirty="0" smtClean="0"/>
              <a:t>one of these two links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marL="180975" indent="0">
              <a:buNone/>
            </a:pPr>
            <a:endParaRPr lang="en-US" dirty="0" smtClean="0"/>
          </a:p>
          <a:p>
            <a:pPr marL="180975" indent="0" algn="ctr">
              <a:buNone/>
            </a:pPr>
            <a:r>
              <a:rPr lang="en-US" b="1" dirty="0" smtClean="0"/>
              <a:t>OR</a:t>
            </a:r>
          </a:p>
          <a:p>
            <a:pPr marL="180975" indent="0">
              <a:buNone/>
            </a:pPr>
            <a:endParaRPr lang="en-US" dirty="0" smtClean="0"/>
          </a:p>
          <a:p>
            <a:pPr marL="180975" indent="0">
              <a:buNone/>
            </a:pPr>
            <a:endParaRPr lang="en-US" dirty="0" smtClean="0"/>
          </a:p>
          <a:p>
            <a:r>
              <a:rPr lang="en-US" dirty="0" smtClean="0"/>
              <a:t>If you want to follow the lessons </a:t>
            </a:r>
            <a:r>
              <a:rPr lang="en-US" b="1" dirty="0" smtClean="0"/>
              <a:t>online</a:t>
            </a:r>
            <a:r>
              <a:rPr lang="en-US" dirty="0" smtClean="0"/>
              <a:t> please follow </a:t>
            </a:r>
            <a:r>
              <a:rPr lang="en-US" u="sng" dirty="0" smtClean="0"/>
              <a:t>one of these links</a:t>
            </a:r>
            <a:endParaRPr lang="en-US" u="sng" dirty="0"/>
          </a:p>
          <a:p>
            <a:pPr marL="0" indent="0">
              <a:buNone/>
            </a:pPr>
            <a:endParaRPr lang="en-GB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Welcome and thanks for being here!</a:t>
            </a:r>
            <a:endParaRPr lang="en-GB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463176"/>
              </p:ext>
            </p:extLst>
          </p:nvPr>
        </p:nvGraphicFramePr>
        <p:xfrm>
          <a:off x="719998" y="2828793"/>
          <a:ext cx="7704002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52001"/>
                <a:gridCol w="385200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>
                          <a:hlinkClick r:id="rId2"/>
                        </a:rPr>
                        <a:t>goo.gl/</a:t>
                      </a:r>
                      <a:r>
                        <a:rPr lang="en-US" sz="2800" dirty="0" err="1" smtClean="0">
                          <a:hlinkClick r:id="rId2"/>
                        </a:rPr>
                        <a:t>jBryjq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68574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hlinkClick r:id="rId3"/>
                        </a:rPr>
                        <a:t>goo.gl/</a:t>
                      </a:r>
                      <a:r>
                        <a:rPr lang="en-US" sz="2800" dirty="0" err="1" smtClean="0">
                          <a:hlinkClick r:id="rId3"/>
                        </a:rPr>
                        <a:t>VRtidt</a:t>
                      </a:r>
                      <a:endParaRPr lang="en-US" sz="2800" dirty="0" smtClean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9456428"/>
              </p:ext>
            </p:extLst>
          </p:nvPr>
        </p:nvGraphicFramePr>
        <p:xfrm>
          <a:off x="719999" y="5172345"/>
          <a:ext cx="7704002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852001"/>
                <a:gridCol w="385200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hlinkClick r:id="rId4"/>
                        </a:rPr>
                        <a:t>goo.gl/1C2BLi</a:t>
                      </a:r>
                      <a:endParaRPr lang="en-GB" sz="2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68574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hlinkClick r:id="rId5"/>
                        </a:rPr>
                        <a:t>goo.gl/oaAMS6</a:t>
                      </a:r>
                      <a:endParaRPr lang="en-GB" sz="2800" kern="1200" dirty="0" smtClean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6107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8791" r="71" b="1499"/>
          <a:stretch/>
        </p:blipFill>
        <p:spPr bwMode="auto">
          <a:xfrm>
            <a:off x="972000" y="1742544"/>
            <a:ext cx="7200000" cy="4033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smtClean="0"/>
              <a:pPr>
                <a:defRPr/>
              </a:pPr>
              <a:t>3</a:t>
            </a:fld>
            <a:endParaRPr lang="en-GB" noProof="1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For any questions you have today, please join us on sli.do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Welcome and thanks for being here!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9778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smtClean="0"/>
              <a:pPr>
                <a:defRPr/>
              </a:pPr>
              <a:t>4</a:t>
            </a:fld>
            <a:endParaRPr lang="en-GB" noProof="1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b="1" dirty="0" smtClean="0"/>
              <a:t>Session 1: Introduction </a:t>
            </a:r>
            <a:r>
              <a:rPr lang="en-US" b="1" dirty="0"/>
              <a:t>to Machine </a:t>
            </a:r>
            <a:r>
              <a:rPr lang="en-US" b="1" dirty="0" smtClean="0"/>
              <a:t>Learning</a:t>
            </a:r>
          </a:p>
          <a:p>
            <a:pPr lvl="1">
              <a:buClrTx/>
            </a:pPr>
            <a:r>
              <a:rPr lang="en-US" dirty="0" smtClean="0"/>
              <a:t>an introduction to Machine Learning</a:t>
            </a:r>
          </a:p>
          <a:p>
            <a:pPr lvl="1">
              <a:buClrTx/>
            </a:pPr>
            <a:r>
              <a:rPr lang="en-US" dirty="0" smtClean="0"/>
              <a:t>an introduction to the necessary R tools</a:t>
            </a:r>
          </a:p>
          <a:p>
            <a:pPr lvl="1">
              <a:buClrTx/>
            </a:pPr>
            <a:r>
              <a:rPr lang="en-US" dirty="0" smtClean="0"/>
              <a:t>some Machine Learning </a:t>
            </a:r>
            <a:r>
              <a:rPr lang="en-US" dirty="0"/>
              <a:t>algorithms and </a:t>
            </a:r>
            <a:r>
              <a:rPr lang="en-US" dirty="0" smtClean="0"/>
              <a:t>models</a:t>
            </a:r>
          </a:p>
          <a:p>
            <a:pPr marL="630238" lvl="1" indent="0">
              <a:buClrTx/>
              <a:buNone/>
            </a:pPr>
            <a:r>
              <a:rPr lang="en-US" dirty="0" smtClean="0"/>
              <a:t>…with code – hands on!</a:t>
            </a:r>
          </a:p>
          <a:p>
            <a:pPr lvl="1">
              <a:buClrTx/>
            </a:pPr>
            <a:endParaRPr lang="en-US" dirty="0"/>
          </a:p>
          <a:p>
            <a:r>
              <a:rPr lang="en-US" b="1" dirty="0"/>
              <a:t>Session </a:t>
            </a:r>
            <a:r>
              <a:rPr lang="en-US" b="1" dirty="0" smtClean="0"/>
              <a:t>2: </a:t>
            </a:r>
            <a:r>
              <a:rPr lang="en-US" b="1" dirty="0"/>
              <a:t>Model Selection and Validation</a:t>
            </a:r>
          </a:p>
          <a:p>
            <a:pPr lvl="1">
              <a:buClrTx/>
            </a:pPr>
            <a:r>
              <a:rPr lang="en-US" dirty="0" smtClean="0"/>
              <a:t>more </a:t>
            </a:r>
            <a:r>
              <a:rPr lang="en-US" dirty="0"/>
              <a:t>Machine Learning </a:t>
            </a:r>
            <a:r>
              <a:rPr lang="en-US" dirty="0" smtClean="0"/>
              <a:t>models</a:t>
            </a:r>
          </a:p>
          <a:p>
            <a:pPr lvl="1">
              <a:buClrTx/>
            </a:pPr>
            <a:r>
              <a:rPr lang="en-US" dirty="0" smtClean="0"/>
              <a:t>Model Selection </a:t>
            </a:r>
            <a:r>
              <a:rPr lang="en-US" dirty="0"/>
              <a:t>and </a:t>
            </a:r>
            <a:r>
              <a:rPr lang="en-US" dirty="0" smtClean="0"/>
              <a:t>Validation</a:t>
            </a:r>
          </a:p>
          <a:p>
            <a:pPr lvl="1">
              <a:buClrTx/>
            </a:pPr>
            <a:r>
              <a:rPr lang="en-US" dirty="0" smtClean="0"/>
              <a:t>Model Training Strategies </a:t>
            </a:r>
            <a:r>
              <a:rPr lang="en-US" dirty="0"/>
              <a:t>and </a:t>
            </a:r>
            <a:r>
              <a:rPr lang="en-US" dirty="0" err="1" smtClean="0"/>
              <a:t>Hyperparameter</a:t>
            </a:r>
            <a:r>
              <a:rPr lang="en-US" dirty="0" smtClean="0"/>
              <a:t> Tuning</a:t>
            </a:r>
          </a:p>
          <a:p>
            <a:pPr marL="630238" lvl="1" indent="0">
              <a:buClrTx/>
              <a:buNone/>
            </a:pPr>
            <a:r>
              <a:rPr lang="en-US" dirty="0" smtClean="0"/>
              <a:t>…with </a:t>
            </a:r>
            <a:r>
              <a:rPr lang="en-US" dirty="0"/>
              <a:t>code – hands on</a:t>
            </a:r>
            <a:r>
              <a:rPr lang="en-US" dirty="0" smtClean="0"/>
              <a:t>!</a:t>
            </a:r>
          </a:p>
          <a:p>
            <a:pPr lvl="1">
              <a:buClrTx/>
            </a:pPr>
            <a:endParaRPr lang="en-US" dirty="0"/>
          </a:p>
          <a:p>
            <a:r>
              <a:rPr lang="en-US" b="1" dirty="0"/>
              <a:t>Session 3</a:t>
            </a:r>
            <a:r>
              <a:rPr lang="en-US" b="1" dirty="0" smtClean="0"/>
              <a:t>: Neural Networks</a:t>
            </a:r>
          </a:p>
          <a:p>
            <a:pPr lvl="1">
              <a:buClrTx/>
            </a:pPr>
            <a:r>
              <a:rPr lang="en-US" dirty="0" smtClean="0"/>
              <a:t>an introduction to Neural </a:t>
            </a:r>
            <a:r>
              <a:rPr lang="en-US" dirty="0"/>
              <a:t>Networks (w/ code, hands on</a:t>
            </a:r>
            <a:r>
              <a:rPr lang="en-US" dirty="0" smtClean="0"/>
              <a:t>!)</a:t>
            </a:r>
          </a:p>
          <a:p>
            <a:pPr lvl="1">
              <a:buClrTx/>
            </a:pPr>
            <a:r>
              <a:rPr lang="en-US" dirty="0" smtClean="0"/>
              <a:t>some Deep Learning examples</a:t>
            </a:r>
            <a:endParaRPr lang="en-US" dirty="0"/>
          </a:p>
          <a:p>
            <a:pPr marL="630238" lvl="1" indent="0">
              <a:buClrTx/>
              <a:buNone/>
            </a:pPr>
            <a:r>
              <a:rPr lang="en-US" dirty="0" smtClean="0"/>
              <a:t>…with </a:t>
            </a:r>
            <a:r>
              <a:rPr lang="en-US" dirty="0"/>
              <a:t>code – hands on!</a:t>
            </a:r>
          </a:p>
          <a:p>
            <a:endParaRPr lang="en-US" dirty="0"/>
          </a:p>
          <a:p>
            <a:endParaRPr lang="en-GB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/>
            <a:r>
              <a:rPr lang="en-GB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54697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2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3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6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57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0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1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4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5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mph" presetSubtype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8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9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1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2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4" dur="indefinite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5" dur="indefinite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7" dur="indefinite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8" dur="indefinite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0" dur="indefinite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81" dur="indefinite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ontent Placeholder 44"/>
          <p:cNvSpPr>
            <a:spLocks noGrp="1"/>
          </p:cNvSpPr>
          <p:nvPr>
            <p:ph sz="quarter" idx="15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One of the most famous models: the </a:t>
            </a:r>
            <a:r>
              <a:rPr lang="en-US" b="1" dirty="0"/>
              <a:t>Support Vector Machine</a:t>
            </a:r>
            <a:r>
              <a:rPr lang="en-US" dirty="0"/>
              <a:t> (SVM)</a:t>
            </a:r>
          </a:p>
          <a:p>
            <a:endParaRPr lang="en-US" dirty="0"/>
          </a:p>
          <a:p>
            <a:pPr lvl="1"/>
            <a:r>
              <a:rPr lang="en-US" dirty="0"/>
              <a:t>Find the best </a:t>
            </a:r>
            <a:r>
              <a:rPr lang="en-US" b="1" dirty="0"/>
              <a:t>class-separating</a:t>
            </a:r>
          </a:p>
          <a:p>
            <a:pPr marL="628650" lvl="1" indent="0">
              <a:buNone/>
            </a:pPr>
            <a:r>
              <a:rPr lang="en-US" b="1" dirty="0"/>
              <a:t>hyperplane</a:t>
            </a:r>
            <a:r>
              <a:rPr lang="en-US" dirty="0"/>
              <a:t> in a d-dimensional space</a:t>
            </a:r>
          </a:p>
          <a:p>
            <a:pPr marL="1366837" lvl="2" indent="-285750"/>
            <a:r>
              <a:rPr lang="en-US" sz="1200" dirty="0"/>
              <a:t>Hard</a:t>
            </a:r>
            <a:r>
              <a:rPr lang="en-US" sz="1200" b="1" dirty="0"/>
              <a:t> </a:t>
            </a:r>
            <a:r>
              <a:rPr lang="en-US" sz="1200" dirty="0" smtClean="0"/>
              <a:t>margin</a:t>
            </a:r>
            <a:r>
              <a:rPr lang="en-US" sz="1200" baseline="30000" dirty="0" smtClean="0"/>
              <a:t>1</a:t>
            </a:r>
            <a:endParaRPr lang="en-US" sz="1200" dirty="0"/>
          </a:p>
          <a:p>
            <a:pPr marL="1366837" lvl="2" indent="-285750"/>
            <a:r>
              <a:rPr lang="en-US" sz="1200" b="1" dirty="0"/>
              <a:t>Soft </a:t>
            </a:r>
            <a:r>
              <a:rPr lang="en-US" sz="1200" dirty="0"/>
              <a:t>margin</a:t>
            </a:r>
          </a:p>
          <a:p>
            <a:pPr marL="628650" lvl="1" indent="0">
              <a:buNone/>
            </a:pPr>
            <a:endParaRPr lang="en-US" dirty="0"/>
          </a:p>
          <a:p>
            <a:pPr lvl="1"/>
            <a:r>
              <a:rPr lang="en-US" dirty="0"/>
              <a:t>It can be shown that equation of the</a:t>
            </a:r>
          </a:p>
          <a:p>
            <a:pPr marL="628650" lvl="1" indent="0">
              <a:buNone/>
            </a:pPr>
            <a:r>
              <a:rPr lang="en-US" dirty="0"/>
              <a:t>hyperplane is solely determined by</a:t>
            </a:r>
          </a:p>
          <a:p>
            <a:pPr marL="628650" lvl="1" indent="0">
              <a:buNone/>
            </a:pPr>
            <a:r>
              <a:rPr lang="en-US" dirty="0"/>
              <a:t>the </a:t>
            </a:r>
            <a:r>
              <a:rPr lang="en-US" b="1" dirty="0"/>
              <a:t>support vectors</a:t>
            </a:r>
            <a:r>
              <a:rPr lang="en-US" dirty="0"/>
              <a:t>, i.e. the points</a:t>
            </a:r>
          </a:p>
          <a:p>
            <a:pPr marL="628650" lvl="1" indent="0">
              <a:buNone/>
            </a:pPr>
            <a:r>
              <a:rPr lang="en-US" dirty="0"/>
              <a:t>the closest to such hyperplane</a:t>
            </a:r>
          </a:p>
          <a:p>
            <a:pPr marL="628650" lvl="1" indent="0">
              <a:buNone/>
            </a:pPr>
            <a:endParaRPr lang="en-US" dirty="0"/>
          </a:p>
          <a:p>
            <a:pPr lvl="1"/>
            <a:r>
              <a:rPr lang="en-GB" dirty="0"/>
              <a:t>If the observations are not linearly </a:t>
            </a:r>
          </a:p>
          <a:p>
            <a:pPr marL="457200" lvl="1" indent="0">
              <a:buNone/>
            </a:pPr>
            <a:r>
              <a:rPr lang="en-GB" dirty="0"/>
              <a:t>    separable in the n-dimensional space</a:t>
            </a:r>
          </a:p>
          <a:p>
            <a:pPr marL="457200" lvl="1" indent="0">
              <a:buNone/>
            </a:pPr>
            <a:r>
              <a:rPr lang="en-GB" dirty="0"/>
              <a:t>    of the features…</a:t>
            </a:r>
          </a:p>
          <a:p>
            <a:pPr lvl="2"/>
            <a:r>
              <a:rPr lang="en-GB" sz="1300" dirty="0"/>
              <a:t>Let’s try a higher dimensional space!</a:t>
            </a:r>
          </a:p>
          <a:p>
            <a:pPr lvl="2"/>
            <a:r>
              <a:rPr lang="en-GB" sz="1300" dirty="0"/>
              <a:t>Isn’t this computationally expensive?</a:t>
            </a:r>
          </a:p>
          <a:p>
            <a:pPr lvl="2"/>
            <a:r>
              <a:rPr lang="en-GB" sz="1300" dirty="0"/>
              <a:t>Not with the </a:t>
            </a:r>
            <a:r>
              <a:rPr lang="en-GB" sz="1300" b="1" dirty="0"/>
              <a:t>kernel trick</a:t>
            </a:r>
            <a:r>
              <a:rPr lang="en-GB" sz="1300" b="1" baseline="30000" dirty="0"/>
              <a:t>2</a:t>
            </a:r>
          </a:p>
          <a:p>
            <a:pPr marL="628650" lvl="1" indent="0">
              <a:buNone/>
            </a:pPr>
            <a:endParaRPr lang="en-US" dirty="0"/>
          </a:p>
          <a:p>
            <a:pPr lvl="1"/>
            <a:r>
              <a:rPr lang="en-US" dirty="0"/>
              <a:t>The </a:t>
            </a:r>
            <a:r>
              <a:rPr lang="en-US" b="1" dirty="0"/>
              <a:t>kernel</a:t>
            </a:r>
            <a:r>
              <a:rPr lang="en-US" dirty="0"/>
              <a:t> can be</a:t>
            </a:r>
          </a:p>
          <a:p>
            <a:pPr lvl="2"/>
            <a:r>
              <a:rPr lang="en-US" sz="1300" dirty="0" smtClean="0"/>
              <a:t>Linear</a:t>
            </a:r>
          </a:p>
          <a:p>
            <a:pPr lvl="2"/>
            <a:r>
              <a:rPr lang="en-US" sz="1300" dirty="0" smtClean="0"/>
              <a:t>Polynomial</a:t>
            </a:r>
            <a:endParaRPr lang="en-US" sz="1300" dirty="0"/>
          </a:p>
          <a:p>
            <a:pPr lvl="2"/>
            <a:r>
              <a:rPr lang="en-US" sz="1300" dirty="0"/>
              <a:t>Radial</a:t>
            </a:r>
          </a:p>
          <a:p>
            <a:pPr lvl="2"/>
            <a:r>
              <a:rPr lang="en-US" sz="1300" dirty="0"/>
              <a:t>or anything</a:t>
            </a:r>
            <a:r>
              <a:rPr lang="en-US" sz="1300" baseline="30000" dirty="0"/>
              <a:t>3</a:t>
            </a:r>
            <a:r>
              <a:rPr lang="en-US" sz="1300" dirty="0"/>
              <a:t> you want it to be!</a:t>
            </a:r>
          </a:p>
          <a:p>
            <a:pPr marL="62865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baseline="30000" dirty="0"/>
              <a:t>1</a:t>
            </a:r>
            <a:r>
              <a:rPr lang="en-GB" dirty="0"/>
              <a:t> No allowance for </a:t>
            </a:r>
            <a:r>
              <a:rPr lang="en-GB" dirty="0" smtClean="0"/>
              <a:t>misclassification, this </a:t>
            </a:r>
            <a:r>
              <a:rPr lang="en-GB" dirty="0"/>
              <a:t>almost always results in </a:t>
            </a:r>
            <a:r>
              <a:rPr lang="en-GB" dirty="0" smtClean="0"/>
              <a:t>overfitting</a:t>
            </a:r>
            <a:endParaRPr lang="en-GB" dirty="0"/>
          </a:p>
          <a:p>
            <a:r>
              <a:rPr lang="en-GB" baseline="30000" dirty="0"/>
              <a:t>2</a:t>
            </a:r>
            <a:r>
              <a:rPr lang="en-GB" dirty="0"/>
              <a:t> </a:t>
            </a:r>
            <a:r>
              <a:rPr lang="en-GB" dirty="0">
                <a:hlinkClick r:id="rId2"/>
              </a:rPr>
              <a:t>https://en.wikipedia.org/wiki/Kernel_method</a:t>
            </a:r>
            <a:endParaRPr lang="en-GB" dirty="0"/>
          </a:p>
          <a:p>
            <a:r>
              <a:rPr lang="en-GB" baseline="30000" dirty="0"/>
              <a:t>3</a:t>
            </a:r>
            <a:r>
              <a:rPr lang="en-GB" dirty="0"/>
              <a:t> There are indeed some </a:t>
            </a:r>
            <a:r>
              <a:rPr lang="en-GB" dirty="0" smtClean="0"/>
              <a:t>constraints, but </a:t>
            </a:r>
            <a:r>
              <a:rPr lang="en-GB" dirty="0"/>
              <a:t>it’s math and </a:t>
            </a:r>
            <a:r>
              <a:rPr lang="en-GB"/>
              <a:t>it’s </a:t>
            </a:r>
            <a:r>
              <a:rPr lang="en-GB" smtClean="0"/>
              <a:t>boring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smtClean="0"/>
              <a:pPr>
                <a:defRPr/>
              </a:pPr>
              <a:t>5</a:t>
            </a:fld>
            <a:endParaRPr lang="en-GB" noProof="1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models: Support Vector Machine (SVM)</a:t>
            </a:r>
          </a:p>
        </p:txBody>
      </p:sp>
      <p:sp>
        <p:nvSpPr>
          <p:cNvPr id="33" name="Rectangle 32"/>
          <p:cNvSpPr/>
          <p:nvPr/>
        </p:nvSpPr>
        <p:spPr>
          <a:xfrm>
            <a:off x="4272384" y="1639815"/>
            <a:ext cx="360000" cy="1423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GB" dirty="0"/>
              <a:t>Linear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="" xmlns:a16="http://schemas.microsoft.com/office/drawing/2014/main" id="{C5E2FA72-B57A-49AC-9A42-528C6EC5E18F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l="11191" t="5224" r="5093" b="8867"/>
          <a:stretch/>
        </p:blipFill>
        <p:spPr>
          <a:xfrm>
            <a:off x="4649640" y="3080820"/>
            <a:ext cx="1389358" cy="13896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="" xmlns:a16="http://schemas.microsoft.com/office/drawing/2014/main" id="{A3ECC47A-146E-49C9-9F86-01A6A250D30C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11194" t="5228" r="5098" b="8871"/>
          <a:stretch/>
        </p:blipFill>
        <p:spPr>
          <a:xfrm>
            <a:off x="4649640" y="1656950"/>
            <a:ext cx="1389358" cy="138960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="" xmlns:a16="http://schemas.microsoft.com/office/drawing/2014/main" id="{4629EE4D-A97A-41BE-96B8-DCE9BDD976E5}"/>
              </a:ext>
            </a:extLst>
          </p:cNvPr>
          <p:cNvPicPr>
            <a:picLocks/>
          </p:cNvPicPr>
          <p:nvPr/>
        </p:nvPicPr>
        <p:blipFill rotWithShape="1">
          <a:blip r:embed="rId5"/>
          <a:srcRect l="11190" t="5224" r="5094" b="8867"/>
          <a:stretch/>
        </p:blipFill>
        <p:spPr>
          <a:xfrm>
            <a:off x="6073510" y="1656950"/>
            <a:ext cx="1389358" cy="13896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="" xmlns:a16="http://schemas.microsoft.com/office/drawing/2014/main" id="{B94D057A-CD4F-4642-8147-C15BDF1D890E}"/>
              </a:ext>
            </a:extLst>
          </p:cNvPr>
          <p:cNvPicPr>
            <a:picLocks/>
          </p:cNvPicPr>
          <p:nvPr/>
        </p:nvPicPr>
        <p:blipFill rotWithShape="1">
          <a:blip r:embed="rId6"/>
          <a:srcRect l="11191" t="5224" r="5093" b="8867"/>
          <a:stretch/>
        </p:blipFill>
        <p:spPr>
          <a:xfrm>
            <a:off x="7497380" y="1656950"/>
            <a:ext cx="1389358" cy="13896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="" xmlns:a16="http://schemas.microsoft.com/office/drawing/2014/main" id="{5611F6D7-1F8A-47FA-9D64-F83869F9341E}"/>
              </a:ext>
            </a:extLst>
          </p:cNvPr>
          <p:cNvPicPr>
            <a:picLocks/>
          </p:cNvPicPr>
          <p:nvPr/>
        </p:nvPicPr>
        <p:blipFill rotWithShape="1">
          <a:blip r:embed="rId7"/>
          <a:srcRect l="11191" t="5224" r="5093" b="8867"/>
          <a:stretch/>
        </p:blipFill>
        <p:spPr>
          <a:xfrm>
            <a:off x="6073510" y="3080820"/>
            <a:ext cx="1389358" cy="13896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="" xmlns:a16="http://schemas.microsoft.com/office/drawing/2014/main" id="{F2E39C05-A371-4685-9CB0-60231AE0D63B}"/>
              </a:ext>
            </a:extLst>
          </p:cNvPr>
          <p:cNvPicPr>
            <a:picLocks/>
          </p:cNvPicPr>
          <p:nvPr/>
        </p:nvPicPr>
        <p:blipFill rotWithShape="1">
          <a:blip r:embed="rId8"/>
          <a:srcRect l="11190" t="5224" r="5094" b="8867"/>
          <a:stretch/>
        </p:blipFill>
        <p:spPr>
          <a:xfrm>
            <a:off x="4649640" y="4504690"/>
            <a:ext cx="1389358" cy="138960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="" xmlns:a16="http://schemas.microsoft.com/office/drawing/2014/main" id="{5CF271C3-DFF3-4B9E-98E2-FA87AC453897}"/>
              </a:ext>
            </a:extLst>
          </p:cNvPr>
          <p:cNvPicPr>
            <a:picLocks/>
          </p:cNvPicPr>
          <p:nvPr/>
        </p:nvPicPr>
        <p:blipFill rotWithShape="1">
          <a:blip r:embed="rId9"/>
          <a:srcRect l="11190" t="5224" r="5094" b="8867"/>
          <a:stretch/>
        </p:blipFill>
        <p:spPr>
          <a:xfrm>
            <a:off x="6073453" y="4504690"/>
            <a:ext cx="1389358" cy="13896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="" xmlns:a16="http://schemas.microsoft.com/office/drawing/2014/main" id="{6D43B864-7DB8-4859-A012-3CEC3CB84A0F}"/>
              </a:ext>
            </a:extLst>
          </p:cNvPr>
          <p:cNvPicPr>
            <a:picLocks/>
          </p:cNvPicPr>
          <p:nvPr/>
        </p:nvPicPr>
        <p:blipFill rotWithShape="1">
          <a:blip r:embed="rId10"/>
          <a:srcRect l="11190" t="5224" r="5094" b="8867"/>
          <a:stretch/>
        </p:blipFill>
        <p:spPr>
          <a:xfrm>
            <a:off x="7497380" y="4504690"/>
            <a:ext cx="1389358" cy="13896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="" xmlns:a16="http://schemas.microsoft.com/office/drawing/2014/main" id="{6079F6D9-DFB5-460A-BF4A-256B88AC74FC}"/>
              </a:ext>
            </a:extLst>
          </p:cNvPr>
          <p:cNvPicPr>
            <a:picLocks/>
          </p:cNvPicPr>
          <p:nvPr/>
        </p:nvPicPr>
        <p:blipFill rotWithShape="1">
          <a:blip r:embed="rId11"/>
          <a:srcRect l="11195" t="5219" r="5089" b="8872"/>
          <a:stretch/>
        </p:blipFill>
        <p:spPr>
          <a:xfrm>
            <a:off x="7497380" y="3080820"/>
            <a:ext cx="1389358" cy="1389600"/>
          </a:xfrm>
          <a:prstGeom prst="rect">
            <a:avLst/>
          </a:prstGeom>
        </p:spPr>
      </p:pic>
      <p:sp>
        <p:nvSpPr>
          <p:cNvPr id="43" name="Rectangle 42"/>
          <p:cNvSpPr/>
          <p:nvPr/>
        </p:nvSpPr>
        <p:spPr>
          <a:xfrm>
            <a:off x="4272065" y="3063685"/>
            <a:ext cx="360000" cy="1423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GB" dirty="0"/>
              <a:t>Polynomial</a:t>
            </a:r>
          </a:p>
        </p:txBody>
      </p:sp>
      <p:sp>
        <p:nvSpPr>
          <p:cNvPr id="44" name="Rectangle 43"/>
          <p:cNvSpPr/>
          <p:nvPr/>
        </p:nvSpPr>
        <p:spPr>
          <a:xfrm>
            <a:off x="4272293" y="4487555"/>
            <a:ext cx="360000" cy="142387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algn="ctr"/>
            <a:r>
              <a:rPr lang="en-GB" dirty="0"/>
              <a:t>Radial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6930292" y="751434"/>
            <a:ext cx="2280389" cy="821701"/>
            <a:chOff x="6930292" y="2850293"/>
            <a:chExt cx="2280389" cy="821701"/>
          </a:xfrm>
        </p:grpSpPr>
        <p:sp>
          <p:nvSpPr>
            <p:cNvPr id="23" name="Rounded Rectangle 22"/>
            <p:cNvSpPr/>
            <p:nvPr/>
          </p:nvSpPr>
          <p:spPr>
            <a:xfrm>
              <a:off x="6930292" y="2850293"/>
              <a:ext cx="2099655" cy="644994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it-IT" dirty="0" err="1" smtClean="0">
                  <a:solidFill>
                    <a:schemeClr val="tx1"/>
                  </a:solidFill>
                </a:rPr>
                <a:t>Hands</a:t>
              </a:r>
              <a:r>
                <a:rPr lang="it-IT" dirty="0" smtClean="0">
                  <a:solidFill>
                    <a:schemeClr val="tx1"/>
                  </a:solidFill>
                </a:rPr>
                <a:t> on the code!</a:t>
              </a:r>
            </a:p>
            <a:p>
              <a:r>
                <a:rPr lang="it-IT" b="1" u="sng" dirty="0" smtClean="0">
                  <a:solidFill>
                    <a:srgbClr val="F37726"/>
                  </a:solidFill>
                </a:rPr>
                <a:t>1_4_svm.ipynb</a:t>
              </a:r>
            </a:p>
          </p:txBody>
        </p:sp>
        <p:pic>
          <p:nvPicPr>
            <p:cNvPr id="24" name="Picture 3"/>
            <p:cNvPicPr>
              <a:picLocks noChangeAspect="1" noChangeArrowheads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452" b="32241"/>
            <a:stretch/>
          </p:blipFill>
          <p:spPr bwMode="auto">
            <a:xfrm>
              <a:off x="8411466" y="3253945"/>
              <a:ext cx="799215" cy="4180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01965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000"/>
                            </p:stCondLst>
                            <p:childTnLst>
                              <p:par>
                                <p:cTn id="7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500"/>
                            </p:stCondLst>
                            <p:childTnLst>
                              <p:par>
                                <p:cTn id="8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000"/>
                            </p:stCondLst>
                            <p:childTnLst>
                              <p:par>
                                <p:cTn id="9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500"/>
                            </p:stCondLst>
                            <p:childTnLst>
                              <p:par>
                                <p:cTn id="9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2000"/>
                            </p:stCondLst>
                            <p:childTnLst>
                              <p:par>
                                <p:cTn id="10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5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00"/>
                            </p:stCondLst>
                            <p:childTnLst>
                              <p:par>
                                <p:cTn id="1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1500"/>
                            </p:stCondLst>
                            <p:childTnLst>
                              <p:par>
                                <p:cTn id="1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2000"/>
                            </p:stCondLst>
                            <p:childTnLst>
                              <p:par>
                                <p:cTn id="1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2500"/>
                            </p:stCondLst>
                            <p:childTnLst>
                              <p:par>
                                <p:cTn id="1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45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3000"/>
                            </p:stCondLst>
                            <p:childTnLst>
                              <p:par>
                                <p:cTn id="1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43" grpId="0"/>
      <p:bldP spid="4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635C58EA-82C3-4A37-A5B7-A0C9ABA02E2B}"/>
              </a:ext>
            </a:extLst>
          </p:cNvPr>
          <p:cNvPicPr>
            <a:picLocks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837684" y="2670923"/>
            <a:ext cx="1792800" cy="1868923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26995" y="2679161"/>
            <a:ext cx="3527167" cy="32608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>
            <a:extLst>
              <a:ext uri="{FF2B5EF4-FFF2-40B4-BE49-F238E27FC236}">
                <a16:creationId xmlns="" xmlns:a16="http://schemas.microsoft.com/office/drawing/2014/main" id="{51137DCC-5326-4E42-8216-7634F278191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884130" y="3080450"/>
            <a:ext cx="3002400" cy="286927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="" xmlns:a16="http://schemas.microsoft.com/office/drawing/2014/main" id="{011C8086-36DF-4BB5-8B29-248E398F96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995" y="2679161"/>
            <a:ext cx="3273413" cy="3260839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it-IT" dirty="0"/>
              <a:t>* Iterative </a:t>
            </a:r>
            <a:r>
              <a:rPr lang="it-IT" dirty="0" err="1"/>
              <a:t>Dichotomizer</a:t>
            </a:r>
            <a:r>
              <a:rPr lang="it-IT" dirty="0"/>
              <a:t> </a:t>
            </a:r>
            <a:r>
              <a:rPr lang="it-IT" dirty="0">
                <a:hlinkClick r:id="rId5"/>
              </a:rPr>
              <a:t>http://hunch.net/~coms-4771/quinlan.pdf</a:t>
            </a:r>
            <a:r>
              <a:rPr lang="it-IT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smtClean="0"/>
              <a:pPr>
                <a:defRPr/>
              </a:pPr>
              <a:t>6</a:t>
            </a:fld>
            <a:endParaRPr lang="en-GB" noProof="1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/>
              <a:t>Another famous model: </a:t>
            </a:r>
            <a:r>
              <a:rPr lang="it-IT" b="1" dirty="0" err="1"/>
              <a:t>Decision</a:t>
            </a:r>
            <a:r>
              <a:rPr lang="it-IT" b="1" dirty="0"/>
              <a:t> </a:t>
            </a:r>
            <a:r>
              <a:rPr lang="it-IT" b="1" dirty="0" err="1"/>
              <a:t>Trees</a:t>
            </a:r>
            <a:endParaRPr lang="it-IT" b="1" dirty="0"/>
          </a:p>
          <a:p>
            <a:pPr lvl="1"/>
            <a:r>
              <a:rPr lang="en-GB" dirty="0"/>
              <a:t>Classification (or regression) models in the form of a tree structure</a:t>
            </a:r>
          </a:p>
          <a:p>
            <a:pPr lvl="1"/>
            <a:r>
              <a:rPr lang="en-GB" dirty="0"/>
              <a:t>The algorithm, </a:t>
            </a:r>
            <a:r>
              <a:rPr lang="en-GB" b="1" dirty="0"/>
              <a:t>ID3</a:t>
            </a:r>
            <a:r>
              <a:rPr lang="en-GB" dirty="0"/>
              <a:t>* iteratively breaks down a dataset into smaller subsets</a:t>
            </a:r>
          </a:p>
          <a:p>
            <a:pPr lvl="1"/>
            <a:r>
              <a:rPr lang="en-GB" dirty="0"/>
              <a:t>Each time, the split is performed on the feature that maximize the </a:t>
            </a:r>
            <a:r>
              <a:rPr lang="en-GB" b="1" dirty="0"/>
              <a:t>information gain</a:t>
            </a:r>
            <a:r>
              <a:rPr lang="en-GB" dirty="0"/>
              <a:t> (i.e. entropy reduction)</a:t>
            </a:r>
          </a:p>
          <a:p>
            <a:endParaRPr lang="en-GB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models: Decision Trees and Random Forest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E2F93B5B-D837-4A3D-965C-280EF48445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75654" y="3042523"/>
            <a:ext cx="2880000" cy="289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827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smtClean="0"/>
              <a:pPr>
                <a:defRPr/>
              </a:pPr>
              <a:t>7</a:t>
            </a:fld>
            <a:endParaRPr lang="en-GB" noProof="1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it-IT" dirty="0"/>
              <a:t>Using </a:t>
            </a:r>
            <a:r>
              <a:rPr lang="it-IT" dirty="0" err="1"/>
              <a:t>Decision</a:t>
            </a:r>
            <a:r>
              <a:rPr lang="it-IT" dirty="0"/>
              <a:t> </a:t>
            </a:r>
            <a:r>
              <a:rPr lang="it-IT" dirty="0" err="1"/>
              <a:t>Trees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can </a:t>
            </a:r>
            <a:r>
              <a:rPr lang="it-IT" dirty="0" err="1"/>
              <a:t>define</a:t>
            </a:r>
            <a:r>
              <a:rPr lang="it-IT" dirty="0"/>
              <a:t> </a:t>
            </a:r>
            <a:r>
              <a:rPr lang="it-IT" dirty="0" err="1"/>
              <a:t>another</a:t>
            </a:r>
            <a:r>
              <a:rPr lang="it-IT" dirty="0"/>
              <a:t> </a:t>
            </a:r>
            <a:r>
              <a:rPr lang="it-IT" dirty="0" err="1"/>
              <a:t>very</a:t>
            </a:r>
            <a:r>
              <a:rPr lang="it-IT" dirty="0"/>
              <a:t> </a:t>
            </a:r>
            <a:r>
              <a:rPr lang="it-IT" dirty="0" err="1"/>
              <a:t>famous</a:t>
            </a:r>
            <a:r>
              <a:rPr lang="it-IT" dirty="0"/>
              <a:t> </a:t>
            </a:r>
            <a:r>
              <a:rPr lang="it-IT" dirty="0" err="1"/>
              <a:t>algorithm</a:t>
            </a:r>
            <a:r>
              <a:rPr lang="it-IT" dirty="0"/>
              <a:t>: </a:t>
            </a:r>
            <a:r>
              <a:rPr lang="it-IT" b="1" dirty="0"/>
              <a:t>Random </a:t>
            </a:r>
            <a:r>
              <a:rPr lang="it-IT" b="1" dirty="0" err="1"/>
              <a:t>Forest</a:t>
            </a:r>
            <a:endParaRPr lang="it-IT" b="1" dirty="0"/>
          </a:p>
          <a:p>
            <a:endParaRPr lang="it-IT" b="1" dirty="0"/>
          </a:p>
          <a:p>
            <a:pPr lvl="1"/>
            <a:r>
              <a:rPr lang="en-GB" dirty="0"/>
              <a:t>The algorithm builds multiple decision trees on a random subset of features and weights the predicted outcomes together to get a more accurate and stable prediction. </a:t>
            </a:r>
            <a:endParaRPr lang="it-IT" dirty="0"/>
          </a:p>
          <a:p>
            <a:endParaRPr lang="en-GB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models: Decision Trees and Random Forest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="" xmlns:a16="http://schemas.microsoft.com/office/drawing/2014/main" id="{D7AF50B5-6C3F-4B8C-A9A9-ACBF983DE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006" y="2524237"/>
            <a:ext cx="3393989" cy="3349859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6930292" y="5334692"/>
            <a:ext cx="2280389" cy="821701"/>
            <a:chOff x="6930292" y="2850293"/>
            <a:chExt cx="2280389" cy="821701"/>
          </a:xfrm>
        </p:grpSpPr>
        <p:sp>
          <p:nvSpPr>
            <p:cNvPr id="15" name="Rounded Rectangle 14"/>
            <p:cNvSpPr/>
            <p:nvPr/>
          </p:nvSpPr>
          <p:spPr>
            <a:xfrm>
              <a:off x="6930292" y="2850293"/>
              <a:ext cx="2099655" cy="644994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it-IT" dirty="0" err="1" smtClean="0">
                  <a:solidFill>
                    <a:schemeClr val="tx1"/>
                  </a:solidFill>
                </a:rPr>
                <a:t>Hands</a:t>
              </a:r>
              <a:r>
                <a:rPr lang="it-IT" dirty="0" smtClean="0">
                  <a:solidFill>
                    <a:schemeClr val="tx1"/>
                  </a:solidFill>
                </a:rPr>
                <a:t> on the code!</a:t>
              </a:r>
            </a:p>
            <a:p>
              <a:r>
                <a:rPr lang="it-IT" b="1" u="sng" dirty="0" smtClean="0">
                  <a:solidFill>
                    <a:srgbClr val="F37726"/>
                  </a:solidFill>
                </a:rPr>
                <a:t>1_5_dt.ipynb</a:t>
              </a:r>
            </a:p>
          </p:txBody>
        </p:sp>
        <p:pic>
          <p:nvPicPr>
            <p:cNvPr id="16" name="Picture 3"/>
            <p:cNvPicPr>
              <a:picLocks noChangeAspect="1" noChangeArrowheads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452" b="32241"/>
            <a:stretch/>
          </p:blipFill>
          <p:spPr bwMode="auto">
            <a:xfrm>
              <a:off x="8411466" y="3253945"/>
              <a:ext cx="799215" cy="4180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53488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C305392\Desktop\mlTeachings\lessons\fig\plot_model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400" y="1434516"/>
            <a:ext cx="8683200" cy="434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smtClean="0"/>
              <a:pPr>
                <a:defRPr/>
              </a:pPr>
              <a:t>8</a:t>
            </a:fld>
            <a:endParaRPr lang="en-GB" noProof="1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Machine Learning: model </a:t>
            </a:r>
            <a:r>
              <a:rPr lang="en-GB" dirty="0" smtClean="0"/>
              <a:t>comparison</a:t>
            </a:r>
            <a:endParaRPr lang="en-GB" dirty="0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5234728" y="5776116"/>
            <a:ext cx="3374521" cy="32776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76213" marR="0" indent="-1762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27063" marR="0" indent="-1698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079500" marR="0" indent="-1651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522413" marR="0" indent="-1508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1973263" marR="0" indent="-1444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1885809" indent="-171438" algn="l" defTabSz="68574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684" indent="-171438" algn="l" defTabSz="68574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558" indent="-171438" algn="l" defTabSz="68574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433" indent="-171438" algn="l" defTabSz="685749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it-IT" dirty="0"/>
              <a:t>…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how</a:t>
            </a:r>
            <a:r>
              <a:rPr lang="it-IT" dirty="0"/>
              <a:t> do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choose</a:t>
            </a:r>
            <a:r>
              <a:rPr lang="it-IT" dirty="0"/>
              <a:t> the best model?</a:t>
            </a:r>
          </a:p>
        </p:txBody>
      </p:sp>
    </p:spTree>
    <p:extLst>
      <p:ext uri="{BB962C8B-B14F-4D97-AF65-F5344CB8AC3E}">
        <p14:creationId xmlns:p14="http://schemas.microsoft.com/office/powerpoint/2010/main" val="1858355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it-IT" dirty="0">
                <a:hlinkClick r:id="rId2"/>
              </a:rPr>
              <a:t>https://www.autodeskresearch.com/publications/samestats</a:t>
            </a:r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smtClean="0"/>
              <a:pPr>
                <a:defRPr/>
              </a:pPr>
              <a:t>9</a:t>
            </a:fld>
            <a:endParaRPr lang="en-GB" noProof="1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it-IT" dirty="0"/>
              <a:t>How do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choose</a:t>
            </a:r>
            <a:r>
              <a:rPr lang="it-IT" dirty="0"/>
              <a:t> the best model?</a:t>
            </a:r>
          </a:p>
          <a:p>
            <a:endParaRPr lang="it-IT" dirty="0"/>
          </a:p>
          <a:p>
            <a:pPr marL="628650" lvl="2" indent="-176213"/>
            <a:r>
              <a:rPr lang="it-IT" b="1" dirty="0" err="1"/>
              <a:t>visualization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always</a:t>
            </a:r>
            <a:r>
              <a:rPr lang="it-IT" dirty="0"/>
              <a:t> </a:t>
            </a:r>
            <a:r>
              <a:rPr lang="it-IT" dirty="0" err="1"/>
              <a:t>recommended</a:t>
            </a:r>
            <a:r>
              <a:rPr lang="it-IT" dirty="0"/>
              <a:t>…</a:t>
            </a:r>
          </a:p>
          <a:p>
            <a:pPr marL="452437" lvl="2" indent="0">
              <a:buNone/>
            </a:pPr>
            <a:r>
              <a:rPr lang="it-IT" dirty="0"/>
              <a:t>		…</a:t>
            </a:r>
            <a:r>
              <a:rPr lang="it-IT" dirty="0" err="1"/>
              <a:t>know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data!</a:t>
            </a:r>
          </a:p>
          <a:p>
            <a:pPr marL="631825" lvl="2" indent="0" defTabSz="630238">
              <a:buNone/>
            </a:pPr>
            <a:r>
              <a:rPr lang="it-IT" dirty="0"/>
              <a:t>(</a:t>
            </a:r>
            <a:r>
              <a:rPr lang="it-IT" dirty="0" err="1"/>
              <a:t>only</a:t>
            </a:r>
            <a:r>
              <a:rPr lang="it-IT" dirty="0"/>
              <a:t> for </a:t>
            </a:r>
            <a:r>
              <a:rPr lang="it-IT" dirty="0" err="1"/>
              <a:t>few</a:t>
            </a:r>
            <a:r>
              <a:rPr lang="it-IT" dirty="0"/>
              <a:t> </a:t>
            </a:r>
            <a:r>
              <a:rPr lang="it-IT" dirty="0" err="1"/>
              <a:t>dimensions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the time, </a:t>
            </a:r>
            <a:r>
              <a:rPr lang="it-IT" dirty="0" err="1"/>
              <a:t>though</a:t>
            </a:r>
            <a:r>
              <a:rPr lang="it-IT" dirty="0"/>
              <a:t>!)</a:t>
            </a:r>
          </a:p>
          <a:p>
            <a:endParaRPr lang="it-IT" dirty="0"/>
          </a:p>
          <a:p>
            <a:endParaRPr lang="it-IT" dirty="0"/>
          </a:p>
          <a:p>
            <a:pPr lvl="1"/>
            <a:r>
              <a:rPr lang="it-IT" dirty="0"/>
              <a:t>p-values</a:t>
            </a:r>
          </a:p>
          <a:p>
            <a:pPr lvl="1"/>
            <a:r>
              <a:rPr lang="it-IT" dirty="0" err="1"/>
              <a:t>stepwise</a:t>
            </a:r>
            <a:r>
              <a:rPr lang="it-IT" dirty="0"/>
              <a:t> </a:t>
            </a:r>
            <a:r>
              <a:rPr lang="it-IT" dirty="0" err="1"/>
              <a:t>variable</a:t>
            </a:r>
            <a:r>
              <a:rPr lang="it-IT" dirty="0"/>
              <a:t> selection</a:t>
            </a:r>
          </a:p>
          <a:p>
            <a:pPr lvl="1"/>
            <a:r>
              <a:rPr lang="it-IT" dirty="0"/>
              <a:t>AIC</a:t>
            </a:r>
          </a:p>
          <a:p>
            <a:pPr lvl="1"/>
            <a:r>
              <a:rPr lang="it-IT" dirty="0"/>
              <a:t>BIC</a:t>
            </a:r>
          </a:p>
          <a:p>
            <a:pPr lvl="1"/>
            <a:r>
              <a:rPr lang="it-IT" dirty="0"/>
              <a:t>…</a:t>
            </a:r>
          </a:p>
          <a:p>
            <a:pPr lvl="1"/>
            <a:endParaRPr lang="it-IT" dirty="0"/>
          </a:p>
          <a:p>
            <a:pPr lvl="1"/>
            <a:endParaRPr lang="it-IT" dirty="0"/>
          </a:p>
          <a:p>
            <a:pPr lvl="1"/>
            <a:r>
              <a:rPr lang="it-IT" dirty="0"/>
              <a:t>and </a:t>
            </a:r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about</a:t>
            </a:r>
            <a:r>
              <a:rPr lang="it-IT" dirty="0"/>
              <a:t> </a:t>
            </a:r>
            <a:r>
              <a:rPr lang="it-IT" b="1" dirty="0" err="1"/>
              <a:t>overfitting</a:t>
            </a:r>
            <a:r>
              <a:rPr lang="it-IT" dirty="0" smtClean="0"/>
              <a:t>?</a:t>
            </a:r>
            <a:endParaRPr lang="it-IT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Machine Learning: model evaluation and selection</a:t>
            </a:r>
          </a:p>
        </p:txBody>
      </p:sp>
      <p:sp>
        <p:nvSpPr>
          <p:cNvPr id="12" name="Right Arrow 11"/>
          <p:cNvSpPr/>
          <p:nvPr/>
        </p:nvSpPr>
        <p:spPr>
          <a:xfrm>
            <a:off x="3909820" y="3778753"/>
            <a:ext cx="1010615" cy="497191"/>
          </a:xfrm>
          <a:prstGeom prst="rightArrow">
            <a:avLst/>
          </a:prstGeom>
          <a:solidFill>
            <a:schemeClr val="accent1"/>
          </a:solidFill>
          <a:ln w="1905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TextBox 12"/>
          <p:cNvSpPr txBox="1"/>
          <p:nvPr/>
        </p:nvSpPr>
        <p:spPr>
          <a:xfrm>
            <a:off x="5566388" y="3858071"/>
            <a:ext cx="16241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457200" fontAlgn="auto"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</a:pPr>
            <a:r>
              <a:rPr lang="it-IT" sz="1600" b="1" dirty="0">
                <a:latin typeface="+mn-lt"/>
                <a:cs typeface="Arial" panose="020B0604020202020204" pitchFamily="34" charset="0"/>
              </a:rPr>
              <a:t>focus on the task</a:t>
            </a:r>
          </a:p>
        </p:txBody>
      </p:sp>
      <p:sp>
        <p:nvSpPr>
          <p:cNvPr id="10" name="Minus 9"/>
          <p:cNvSpPr/>
          <p:nvPr/>
        </p:nvSpPr>
        <p:spPr>
          <a:xfrm rot="2001752">
            <a:off x="248186" y="3272339"/>
            <a:ext cx="3537941" cy="1510018"/>
          </a:xfrm>
          <a:prstGeom prst="mathMinus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u="sng"/>
          </a:p>
        </p:txBody>
      </p:sp>
      <p:sp>
        <p:nvSpPr>
          <p:cNvPr id="14" name="Minus 13"/>
          <p:cNvSpPr/>
          <p:nvPr/>
        </p:nvSpPr>
        <p:spPr>
          <a:xfrm rot="19598248" flipV="1">
            <a:off x="248185" y="3272339"/>
            <a:ext cx="3537941" cy="1510018"/>
          </a:xfrm>
          <a:prstGeom prst="mathMinus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u="sng"/>
          </a:p>
        </p:txBody>
      </p:sp>
      <p:pic>
        <p:nvPicPr>
          <p:cNvPr id="11" name="Content Placeholder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4077" y="1518978"/>
            <a:ext cx="3415821" cy="1371285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6305909" y="5334692"/>
            <a:ext cx="2904772" cy="821701"/>
            <a:chOff x="6305909" y="2850293"/>
            <a:chExt cx="2904772" cy="821701"/>
          </a:xfrm>
        </p:grpSpPr>
        <p:sp>
          <p:nvSpPr>
            <p:cNvPr id="16" name="Rounded Rectangle 15"/>
            <p:cNvSpPr/>
            <p:nvPr/>
          </p:nvSpPr>
          <p:spPr>
            <a:xfrm>
              <a:off x="6305909" y="2850293"/>
              <a:ext cx="2724039" cy="644994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r>
                <a:rPr lang="it-IT" dirty="0" err="1" smtClean="0">
                  <a:solidFill>
                    <a:schemeClr val="tx1"/>
                  </a:solidFill>
                </a:rPr>
                <a:t>Hands</a:t>
              </a:r>
              <a:r>
                <a:rPr lang="it-IT" dirty="0" smtClean="0">
                  <a:solidFill>
                    <a:schemeClr val="tx1"/>
                  </a:solidFill>
                </a:rPr>
                <a:t> on the code!</a:t>
              </a:r>
            </a:p>
            <a:p>
              <a:r>
                <a:rPr lang="it-IT" b="1" u="sng" dirty="0" smtClean="0">
                  <a:solidFill>
                    <a:srgbClr val="F37726"/>
                  </a:solidFill>
                </a:rPr>
                <a:t>2_1_BiasVariance.ipynb</a:t>
              </a:r>
            </a:p>
          </p:txBody>
        </p:sp>
        <p:pic>
          <p:nvPicPr>
            <p:cNvPr id="17" name="Picture 3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452" b="32241"/>
            <a:stretch/>
          </p:blipFill>
          <p:spPr bwMode="auto">
            <a:xfrm>
              <a:off x="8411466" y="3253945"/>
              <a:ext cx="799215" cy="41804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60738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2" grpId="0" animBg="1"/>
      <p:bldP spid="13" grpId="0"/>
      <p:bldP spid="10" grpId="0" animBg="1"/>
      <p:bldP spid="14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YPE" val="UniPower"/>
  <p:tag name="BRANDKEY" val="BK0015"/>
  <p:tag name="FONT" val="UniCredit"/>
  <p:tag name="FORMAT" val="Standard"/>
  <p:tag name="VARIATION" val="Default"/>
</p:tagLst>
</file>

<file path=ppt/theme/theme1.xml><?xml version="1.0" encoding="utf-8"?>
<a:theme xmlns:a="http://schemas.openxmlformats.org/drawingml/2006/main" name="Blank">
  <a:themeElements>
    <a:clrScheme name="UCG">
      <a:dk1>
        <a:sysClr val="windowText" lastClr="000000"/>
      </a:dk1>
      <a:lt1>
        <a:sysClr val="window" lastClr="FFFFFF"/>
      </a:lt1>
      <a:dk2>
        <a:srgbClr val="999999"/>
      </a:dk2>
      <a:lt2>
        <a:srgbClr val="CCCCCC"/>
      </a:lt2>
      <a:accent1>
        <a:srgbClr val="00AFD0"/>
      </a:accent1>
      <a:accent2>
        <a:srgbClr val="C0E4ED"/>
      </a:accent2>
      <a:accent3>
        <a:srgbClr val="3B8BCA"/>
      </a:accent3>
      <a:accent4>
        <a:srgbClr val="005095"/>
      </a:accent4>
      <a:accent5>
        <a:srgbClr val="9FCA7A"/>
      </a:accent5>
      <a:accent6>
        <a:srgbClr val="9E3A8B"/>
      </a:accent6>
      <a:hlink>
        <a:srgbClr val="3B8BCA"/>
      </a:hlink>
      <a:folHlink>
        <a:srgbClr val="000000"/>
      </a:folHlink>
    </a:clrScheme>
    <a:fontScheme name="UniCredit">
      <a:majorFont>
        <a:latin typeface="UniCredit"/>
        <a:ea typeface=""/>
        <a:cs typeface=""/>
      </a:majorFont>
      <a:minorFont>
        <a:latin typeface="UniCredit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00AFD0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>
            <a:latin typeface="+mn-lt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UniCredit_4_3.potx" id="{3B308D82-0A1A-4596-9552-0D004D502A7F}" vid="{740313D7-B2BC-4B8B-A9B4-9C7B7B4F5C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51AD50702BB6954F8C744E84FEC0F9AA" ma:contentTypeVersion="0" ma:contentTypeDescription="Ein neues Dokument erstellen." ma:contentTypeScope="" ma:versionID="5acdcf21646717152045cea69f664a46">
  <xsd:schema xmlns:xsd="http://www.w3.org/2001/XMLSchema" xmlns:p="http://schemas.microsoft.com/office/2006/metadata/properties" targetNamespace="http://schemas.microsoft.com/office/2006/metadata/properties" ma:root="true" ma:fieldsID="246f02dd96380beb4f7cdcce14d77fd6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 ma:readOnly="tru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3.xml><?xml version="1.0" encoding="utf-8"?>
<p:properties xmlns:p="http://schemas.microsoft.com/office/2006/metadata/properties" xmlns:xsi="http://www.w3.org/2001/XMLSchema-instance">
  <documentManagement/>
</p:properties>
</file>

<file path=customXml/itemProps1.xml><?xml version="1.0" encoding="utf-8"?>
<ds:datastoreItem xmlns:ds="http://schemas.openxmlformats.org/officeDocument/2006/customXml" ds:itemID="{434BFED0-AF3A-425B-A3DF-D1FE9B25164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451C3CE-1206-4616-80E4-1B877A72844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3.xml><?xml version="1.0" encoding="utf-8"?>
<ds:datastoreItem xmlns:ds="http://schemas.openxmlformats.org/officeDocument/2006/customXml" ds:itemID="{BD82C2DB-D42D-4D9F-A730-8F802D302C9A}">
  <ds:schemaRefs>
    <ds:schemaRef ds:uri="http://schemas.openxmlformats.org/package/2006/metadata/core-properties"/>
    <ds:schemaRef ds:uri="http://purl.org/dc/terms/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634</Words>
  <Application>Microsoft Office PowerPoint</Application>
  <PresentationFormat>On-screen Show (4:3)</PresentationFormat>
  <Paragraphs>144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Blank</vt:lpstr>
      <vt:lpstr>Machine Learning:  a hands-on experience</vt:lpstr>
      <vt:lpstr>Welcome and thanks for being here!</vt:lpstr>
      <vt:lpstr>Welcome and thanks for being here!</vt:lpstr>
      <vt:lpstr>AGENDA</vt:lpstr>
      <vt:lpstr>Machine Learning models: Support Vector Machine (SVM)</vt:lpstr>
      <vt:lpstr>Machine Learning models: Decision Trees and Random Forest</vt:lpstr>
      <vt:lpstr>Machine Learning models: Decision Trees and Random Forest</vt:lpstr>
      <vt:lpstr>Machine Learning: model comparison</vt:lpstr>
      <vt:lpstr>Machine Learning: model evaluation and selection</vt:lpstr>
      <vt:lpstr>Machine Learning: model performance</vt:lpstr>
      <vt:lpstr>Machine Learning: model selection and hyperparameter tuning</vt:lpstr>
      <vt:lpstr>Let's give it all a try!</vt:lpstr>
    </vt:vector>
  </TitlesOfParts>
  <Company>UGIS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Models:  a hands-on experience</dc:title>
  <dc:creator>LUCA MAMMI</dc:creator>
  <cp:lastModifiedBy>LUCA MAMMI</cp:lastModifiedBy>
  <cp:revision>262</cp:revision>
  <dcterms:created xsi:type="dcterms:W3CDTF">2018-03-14T13:30:48Z</dcterms:created>
  <dcterms:modified xsi:type="dcterms:W3CDTF">2018-06-05T16:25:01Z</dcterms:modified>
  <cp:version>3.4.2.0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0x01010051AD50702BB6954F8C744E84FEC0F9AA</vt:lpwstr>
  </property>
</Properties>
</file>

<file path=docProps/thumbnail.jpeg>
</file>